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6" r:id="rId1"/>
  </p:sldMasterIdLst>
  <p:notesMasterIdLst>
    <p:notesMasterId r:id="rId29"/>
  </p:notesMasterIdLst>
  <p:sldIdLst>
    <p:sldId id="256" r:id="rId2"/>
    <p:sldId id="328" r:id="rId3"/>
    <p:sldId id="300" r:id="rId4"/>
    <p:sldId id="290" r:id="rId5"/>
    <p:sldId id="303" r:id="rId6"/>
    <p:sldId id="317" r:id="rId7"/>
    <p:sldId id="318" r:id="rId8"/>
    <p:sldId id="282" r:id="rId9"/>
    <p:sldId id="320" r:id="rId10"/>
    <p:sldId id="265" r:id="rId11"/>
    <p:sldId id="258" r:id="rId12"/>
    <p:sldId id="327" r:id="rId13"/>
    <p:sldId id="323" r:id="rId14"/>
    <p:sldId id="325" r:id="rId15"/>
    <p:sldId id="315" r:id="rId16"/>
    <p:sldId id="284" r:id="rId17"/>
    <p:sldId id="276" r:id="rId18"/>
    <p:sldId id="304" r:id="rId19"/>
    <p:sldId id="322" r:id="rId20"/>
    <p:sldId id="287" r:id="rId21"/>
    <p:sldId id="321" r:id="rId22"/>
    <p:sldId id="297" r:id="rId23"/>
    <p:sldId id="267" r:id="rId24"/>
    <p:sldId id="268" r:id="rId25"/>
    <p:sldId id="269" r:id="rId26"/>
    <p:sldId id="270" r:id="rId27"/>
    <p:sldId id="27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Tucker" initials="ST" lastIdx="1" clrIdx="0">
    <p:extLst>
      <p:ext uri="{19B8F6BF-5375-455C-9EA6-DF929625EA0E}">
        <p15:presenceInfo xmlns:p15="http://schemas.microsoft.com/office/powerpoint/2012/main" userId="Susan Tuck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8" autoAdjust="0"/>
    <p:restoredTop sz="84490" autoAdjust="0"/>
  </p:normalViewPr>
  <p:slideViewPr>
    <p:cSldViewPr snapToGrid="0">
      <p:cViewPr varScale="1">
        <p:scale>
          <a:sx n="107" d="100"/>
          <a:sy n="107" d="100"/>
        </p:scale>
        <p:origin x="1760" y="168"/>
      </p:cViewPr>
      <p:guideLst/>
    </p:cSldViewPr>
  </p:slideViewPr>
  <p:notesTextViewPr>
    <p:cViewPr>
      <p:scale>
        <a:sx n="1" d="1"/>
        <a:sy n="1" d="1"/>
      </p:scale>
      <p:origin x="0" y="0"/>
    </p:cViewPr>
  </p:notesTextViewPr>
  <p:sorterViewPr>
    <p:cViewPr>
      <p:scale>
        <a:sx n="1" d="1"/>
        <a:sy n="1" d="1"/>
      </p:scale>
      <p:origin x="0" y="0"/>
    </p:cViewPr>
  </p:sorterViewPr>
  <p:notesViewPr>
    <p:cSldViewPr snapToGrid="0">
      <p:cViewPr varScale="1">
        <p:scale>
          <a:sx n="83" d="100"/>
          <a:sy n="83" d="100"/>
        </p:scale>
        <p:origin x="3336"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iagrams/_rels/data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3DD1A3-9644-4F7C-861E-0F437B673652}"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US"/>
        </a:p>
      </dgm:t>
    </dgm:pt>
    <dgm:pt modelId="{4B88E1CA-ABC7-4A53-820F-183CAA854232}">
      <dgm:prSet custT="1"/>
      <dgm:spPr/>
      <dgm:t>
        <a:bodyPr/>
        <a:lstStyle/>
        <a:p>
          <a:r>
            <a:rPr lang="en-US" sz="2400" b="1" dirty="0"/>
            <a:t>First 2 steps in AEA’s journey</a:t>
          </a:r>
        </a:p>
      </dgm:t>
    </dgm:pt>
    <dgm:pt modelId="{1EC3C67B-3AAF-42D0-B7DB-3734FBAF9FD5}" type="parTrans" cxnId="{D0DC97B8-6DB7-4B16-98A7-7027D4A50AC2}">
      <dgm:prSet/>
      <dgm:spPr/>
      <dgm:t>
        <a:bodyPr/>
        <a:lstStyle/>
        <a:p>
          <a:endParaRPr lang="en-US"/>
        </a:p>
      </dgm:t>
    </dgm:pt>
    <dgm:pt modelId="{43A8B868-16FD-499A-BD86-21824272F391}" type="sibTrans" cxnId="{D0DC97B8-6DB7-4B16-98A7-7027D4A50AC2}">
      <dgm:prSet/>
      <dgm:spPr/>
      <dgm:t>
        <a:bodyPr/>
        <a:lstStyle/>
        <a:p>
          <a:endParaRPr lang="en-US"/>
        </a:p>
      </dgm:t>
    </dgm:pt>
    <dgm:pt modelId="{0763A800-400F-4852-9E3C-871B0863C085}">
      <dgm:prSet custT="1"/>
      <dgm:spPr/>
      <dgm:t>
        <a:bodyPr/>
        <a:lstStyle/>
        <a:p>
          <a:r>
            <a:rPr lang="en-US" sz="2400" b="1" dirty="0"/>
            <a:t>Starting Step 3</a:t>
          </a:r>
        </a:p>
      </dgm:t>
    </dgm:pt>
    <dgm:pt modelId="{30E53D76-E74B-4582-9376-D46CB2581808}" type="sibTrans" cxnId="{D9D2E5E1-CA6E-429D-8BFA-4EDBB6468931}">
      <dgm:prSet/>
      <dgm:spPr/>
      <dgm:t>
        <a:bodyPr/>
        <a:lstStyle/>
        <a:p>
          <a:endParaRPr lang="en-US"/>
        </a:p>
      </dgm:t>
    </dgm:pt>
    <dgm:pt modelId="{D99FA8DC-28F8-4B82-8913-F8A454672D22}" type="parTrans" cxnId="{D9D2E5E1-CA6E-429D-8BFA-4EDBB6468931}">
      <dgm:prSet/>
      <dgm:spPr/>
      <dgm:t>
        <a:bodyPr/>
        <a:lstStyle/>
        <a:p>
          <a:endParaRPr lang="en-US"/>
        </a:p>
      </dgm:t>
    </dgm:pt>
    <dgm:pt modelId="{9F350ACE-6246-014F-B6A8-91E63E9E457E}">
      <dgm:prSet custT="1"/>
      <dgm:spPr/>
      <dgm:t>
        <a:bodyPr/>
        <a:lstStyle/>
        <a:p>
          <a:r>
            <a:rPr lang="en-US" sz="2400" b="1" dirty="0"/>
            <a:t>Q&amp;A</a:t>
          </a:r>
        </a:p>
      </dgm:t>
    </dgm:pt>
    <dgm:pt modelId="{984E91A8-99EF-7246-9403-8C3478F1392A}" type="parTrans" cxnId="{5D7A39F8-DEC8-8C43-8F10-148E0EB1D793}">
      <dgm:prSet/>
      <dgm:spPr/>
      <dgm:t>
        <a:bodyPr/>
        <a:lstStyle/>
        <a:p>
          <a:endParaRPr lang="en-US"/>
        </a:p>
      </dgm:t>
    </dgm:pt>
    <dgm:pt modelId="{C4153EFE-7A8E-9C45-9481-878BA041B117}" type="sibTrans" cxnId="{5D7A39F8-DEC8-8C43-8F10-148E0EB1D793}">
      <dgm:prSet/>
      <dgm:spPr/>
      <dgm:t>
        <a:bodyPr/>
        <a:lstStyle/>
        <a:p>
          <a:endParaRPr lang="en-US"/>
        </a:p>
      </dgm:t>
    </dgm:pt>
    <dgm:pt modelId="{CFC6BD1F-2A7A-2248-A3BD-CD0EDF9535F8}">
      <dgm:prSet custT="1"/>
      <dgm:spPr/>
      <dgm:t>
        <a:bodyPr/>
        <a:lstStyle/>
        <a:p>
          <a:r>
            <a:rPr lang="en-US" sz="2400" b="1" dirty="0"/>
            <a:t>Resources</a:t>
          </a:r>
        </a:p>
      </dgm:t>
    </dgm:pt>
    <dgm:pt modelId="{8E79989D-8516-3F41-8A12-52ABE2D991D5}" type="parTrans" cxnId="{DC5FDC39-D368-754C-882C-ED9165755C99}">
      <dgm:prSet/>
      <dgm:spPr/>
      <dgm:t>
        <a:bodyPr/>
        <a:lstStyle/>
        <a:p>
          <a:endParaRPr lang="en-US"/>
        </a:p>
      </dgm:t>
    </dgm:pt>
    <dgm:pt modelId="{F2E3B10C-1A2F-6742-B48B-B3995EC52989}" type="sibTrans" cxnId="{DC5FDC39-D368-754C-882C-ED9165755C99}">
      <dgm:prSet/>
      <dgm:spPr/>
      <dgm:t>
        <a:bodyPr/>
        <a:lstStyle/>
        <a:p>
          <a:endParaRPr lang="en-US"/>
        </a:p>
      </dgm:t>
    </dgm:pt>
    <dgm:pt modelId="{28C53D6D-560B-544C-9433-70462CF89EE3}">
      <dgm:prSet custT="1"/>
      <dgm:spPr/>
      <dgm:t>
        <a:bodyPr/>
        <a:lstStyle/>
        <a:p>
          <a:r>
            <a:rPr lang="en-US" sz="2400" b="1" dirty="0"/>
            <a:t>AEA Professionalization Charge</a:t>
          </a:r>
        </a:p>
      </dgm:t>
    </dgm:pt>
    <dgm:pt modelId="{D6815907-56F1-B94A-B8A5-EE946DB34503}" type="parTrans" cxnId="{4341F900-92F3-154C-8313-BD553DF51FDA}">
      <dgm:prSet/>
      <dgm:spPr/>
      <dgm:t>
        <a:bodyPr/>
        <a:lstStyle/>
        <a:p>
          <a:endParaRPr lang="en-US"/>
        </a:p>
      </dgm:t>
    </dgm:pt>
    <dgm:pt modelId="{8CACEA1B-2603-5B47-AA92-DEF64973BC94}" type="sibTrans" cxnId="{4341F900-92F3-154C-8313-BD553DF51FDA}">
      <dgm:prSet/>
      <dgm:spPr/>
      <dgm:t>
        <a:bodyPr/>
        <a:lstStyle/>
        <a:p>
          <a:endParaRPr lang="en-US"/>
        </a:p>
      </dgm:t>
    </dgm:pt>
    <dgm:pt modelId="{C9C41837-927A-FB40-9943-FB22F33C6196}">
      <dgm:prSet custT="1"/>
      <dgm:spPr/>
      <dgm:t>
        <a:bodyPr/>
        <a:lstStyle/>
        <a:p>
          <a:r>
            <a:rPr lang="en-US" sz="2400" b="1" dirty="0"/>
            <a:t>P&amp;C Working Group update</a:t>
          </a:r>
        </a:p>
      </dgm:t>
    </dgm:pt>
    <dgm:pt modelId="{6601A00C-C8C3-8644-A1AC-71F56827C25A}" type="parTrans" cxnId="{912EEBD7-5BA6-6840-9581-006C4FEC73D2}">
      <dgm:prSet/>
      <dgm:spPr/>
      <dgm:t>
        <a:bodyPr/>
        <a:lstStyle/>
        <a:p>
          <a:endParaRPr lang="en-US"/>
        </a:p>
      </dgm:t>
    </dgm:pt>
    <dgm:pt modelId="{DCA365A5-BFFE-014C-B545-00786F4C6E29}" type="sibTrans" cxnId="{912EEBD7-5BA6-6840-9581-006C4FEC73D2}">
      <dgm:prSet/>
      <dgm:spPr/>
      <dgm:t>
        <a:bodyPr/>
        <a:lstStyle/>
        <a:p>
          <a:endParaRPr lang="en-US"/>
        </a:p>
      </dgm:t>
    </dgm:pt>
    <dgm:pt modelId="{B57BB478-C04C-1342-826E-E692F2A77551}" type="pres">
      <dgm:prSet presAssocID="{4C3DD1A3-9644-4F7C-861E-0F437B673652}" presName="Name0" presStyleCnt="0">
        <dgm:presLayoutVars>
          <dgm:dir/>
          <dgm:resizeHandles val="exact"/>
        </dgm:presLayoutVars>
      </dgm:prSet>
      <dgm:spPr/>
    </dgm:pt>
    <dgm:pt modelId="{4587DE3A-8DA5-014A-948A-EBA85934E79C}" type="pres">
      <dgm:prSet presAssocID="{28C53D6D-560B-544C-9433-70462CF89EE3}" presName="node" presStyleLbl="node1" presStyleIdx="0" presStyleCnt="6" custScaleX="123488" custScaleY="108762">
        <dgm:presLayoutVars>
          <dgm:bulletEnabled val="1"/>
        </dgm:presLayoutVars>
      </dgm:prSet>
      <dgm:spPr/>
    </dgm:pt>
    <dgm:pt modelId="{69A5AECA-48D6-A64D-AB64-EE5B2340D917}" type="pres">
      <dgm:prSet presAssocID="{8CACEA1B-2603-5B47-AA92-DEF64973BC94}" presName="sibTrans" presStyleLbl="sibTrans1D1" presStyleIdx="0" presStyleCnt="5"/>
      <dgm:spPr/>
    </dgm:pt>
    <dgm:pt modelId="{CD809E88-3246-684E-B1DC-15628040DE8E}" type="pres">
      <dgm:prSet presAssocID="{8CACEA1B-2603-5B47-AA92-DEF64973BC94}" presName="connectorText" presStyleLbl="sibTrans1D1" presStyleIdx="0" presStyleCnt="5"/>
      <dgm:spPr/>
    </dgm:pt>
    <dgm:pt modelId="{50657342-73D7-BC4E-A654-D106AE43A506}" type="pres">
      <dgm:prSet presAssocID="{4B88E1CA-ABC7-4A53-820F-183CAA854232}" presName="node" presStyleLbl="node1" presStyleIdx="1" presStyleCnt="6" custScaleX="127851" custScaleY="101012">
        <dgm:presLayoutVars>
          <dgm:bulletEnabled val="1"/>
        </dgm:presLayoutVars>
      </dgm:prSet>
      <dgm:spPr/>
    </dgm:pt>
    <dgm:pt modelId="{D7779342-B939-6146-BB17-751B974B27B2}" type="pres">
      <dgm:prSet presAssocID="{43A8B868-16FD-499A-BD86-21824272F391}" presName="sibTrans" presStyleLbl="sibTrans1D1" presStyleIdx="1" presStyleCnt="5"/>
      <dgm:spPr/>
    </dgm:pt>
    <dgm:pt modelId="{8A34CFC8-5374-8B49-8AED-BA3A9041BC32}" type="pres">
      <dgm:prSet presAssocID="{43A8B868-16FD-499A-BD86-21824272F391}" presName="connectorText" presStyleLbl="sibTrans1D1" presStyleIdx="1" presStyleCnt="5"/>
      <dgm:spPr/>
    </dgm:pt>
    <dgm:pt modelId="{E31BA06F-33FA-0E49-9058-F4D9B8CDDA26}" type="pres">
      <dgm:prSet presAssocID="{0763A800-400F-4852-9E3C-871B0863C085}" presName="node" presStyleLbl="node1" presStyleIdx="2" presStyleCnt="6" custScaleX="124751" custScaleY="112965" custLinFactNeighborX="-199" custLinFactNeighborY="3785">
        <dgm:presLayoutVars>
          <dgm:bulletEnabled val="1"/>
        </dgm:presLayoutVars>
      </dgm:prSet>
      <dgm:spPr/>
    </dgm:pt>
    <dgm:pt modelId="{E4652551-5547-C440-B489-0D37C758453B}" type="pres">
      <dgm:prSet presAssocID="{30E53D76-E74B-4582-9376-D46CB2581808}" presName="sibTrans" presStyleLbl="sibTrans1D1" presStyleIdx="2" presStyleCnt="5"/>
      <dgm:spPr/>
    </dgm:pt>
    <dgm:pt modelId="{3D9A0712-FA64-CE44-B2EF-F8622AD49EEA}" type="pres">
      <dgm:prSet presAssocID="{30E53D76-E74B-4582-9376-D46CB2581808}" presName="connectorText" presStyleLbl="sibTrans1D1" presStyleIdx="2" presStyleCnt="5"/>
      <dgm:spPr/>
    </dgm:pt>
    <dgm:pt modelId="{906155C6-B585-9142-9004-C7B198496FB2}" type="pres">
      <dgm:prSet presAssocID="{C9C41837-927A-FB40-9943-FB22F33C6196}" presName="node" presStyleLbl="node1" presStyleIdx="3" presStyleCnt="6" custScaleX="138578" custScaleY="113524" custLinFactNeighborX="-3517" custLinFactNeighborY="4064">
        <dgm:presLayoutVars>
          <dgm:bulletEnabled val="1"/>
        </dgm:presLayoutVars>
      </dgm:prSet>
      <dgm:spPr/>
    </dgm:pt>
    <dgm:pt modelId="{082DFF48-37AD-7B4D-9A9F-36553114E12F}" type="pres">
      <dgm:prSet presAssocID="{DCA365A5-BFFE-014C-B545-00786F4C6E29}" presName="sibTrans" presStyleLbl="sibTrans1D1" presStyleIdx="3" presStyleCnt="5"/>
      <dgm:spPr/>
    </dgm:pt>
    <dgm:pt modelId="{4FE25877-3325-DE47-913C-2B4CED39C379}" type="pres">
      <dgm:prSet presAssocID="{DCA365A5-BFFE-014C-B545-00786F4C6E29}" presName="connectorText" presStyleLbl="sibTrans1D1" presStyleIdx="3" presStyleCnt="5"/>
      <dgm:spPr/>
    </dgm:pt>
    <dgm:pt modelId="{9A45A82E-9839-2F48-B200-8C8DC9EAD9EB}" type="pres">
      <dgm:prSet presAssocID="{9F350ACE-6246-014F-B6A8-91E63E9E457E}" presName="node" presStyleLbl="node1" presStyleIdx="4" presStyleCnt="6" custScaleX="126445" custScaleY="97374" custLinFactNeighborX="-559" custLinFactNeighborY="810">
        <dgm:presLayoutVars>
          <dgm:bulletEnabled val="1"/>
        </dgm:presLayoutVars>
      </dgm:prSet>
      <dgm:spPr/>
    </dgm:pt>
    <dgm:pt modelId="{F05AD197-7C04-5047-8A74-1184F6CE6212}" type="pres">
      <dgm:prSet presAssocID="{C4153EFE-7A8E-9C45-9481-878BA041B117}" presName="sibTrans" presStyleLbl="sibTrans1D1" presStyleIdx="4" presStyleCnt="5"/>
      <dgm:spPr/>
    </dgm:pt>
    <dgm:pt modelId="{201DEBC9-73B0-AF4B-8256-5BA147FDBBED}" type="pres">
      <dgm:prSet presAssocID="{C4153EFE-7A8E-9C45-9481-878BA041B117}" presName="connectorText" presStyleLbl="sibTrans1D1" presStyleIdx="4" presStyleCnt="5"/>
      <dgm:spPr/>
    </dgm:pt>
    <dgm:pt modelId="{EA5B5960-FE36-C443-B1D8-DEF574D720D3}" type="pres">
      <dgm:prSet presAssocID="{CFC6BD1F-2A7A-2248-A3BD-CD0EDF9535F8}" presName="node" presStyleLbl="node1" presStyleIdx="5" presStyleCnt="6" custScaleX="141465" custScaleY="101703" custLinFactNeighborX="-7767" custLinFactNeighborY="114">
        <dgm:presLayoutVars>
          <dgm:bulletEnabled val="1"/>
        </dgm:presLayoutVars>
      </dgm:prSet>
      <dgm:spPr/>
    </dgm:pt>
  </dgm:ptLst>
  <dgm:cxnLst>
    <dgm:cxn modelId="{4341F900-92F3-154C-8313-BD553DF51FDA}" srcId="{4C3DD1A3-9644-4F7C-861E-0F437B673652}" destId="{28C53D6D-560B-544C-9433-70462CF89EE3}" srcOrd="0" destOrd="0" parTransId="{D6815907-56F1-B94A-B8A5-EE946DB34503}" sibTransId="{8CACEA1B-2603-5B47-AA92-DEF64973BC94}"/>
    <dgm:cxn modelId="{59017402-A60A-A844-B1D0-14A821C9309A}" type="presOf" srcId="{C9C41837-927A-FB40-9943-FB22F33C6196}" destId="{906155C6-B585-9142-9004-C7B198496FB2}" srcOrd="0" destOrd="0" presId="urn:microsoft.com/office/officeart/2016/7/layout/RepeatingBendingProcessNew"/>
    <dgm:cxn modelId="{70573A0C-9884-0E4D-A889-6683848ACD36}" type="presOf" srcId="{43A8B868-16FD-499A-BD86-21824272F391}" destId="{D7779342-B939-6146-BB17-751B974B27B2}" srcOrd="0" destOrd="0" presId="urn:microsoft.com/office/officeart/2016/7/layout/RepeatingBendingProcessNew"/>
    <dgm:cxn modelId="{06A7AA10-626D-9744-A002-22C7F8916814}" type="presOf" srcId="{9F350ACE-6246-014F-B6A8-91E63E9E457E}" destId="{9A45A82E-9839-2F48-B200-8C8DC9EAD9EB}" srcOrd="0" destOrd="0" presId="urn:microsoft.com/office/officeart/2016/7/layout/RepeatingBendingProcessNew"/>
    <dgm:cxn modelId="{ACE13439-FB44-AE4D-AE75-5C4D009B3C63}" type="presOf" srcId="{C4153EFE-7A8E-9C45-9481-878BA041B117}" destId="{201DEBC9-73B0-AF4B-8256-5BA147FDBBED}" srcOrd="1" destOrd="0" presId="urn:microsoft.com/office/officeart/2016/7/layout/RepeatingBendingProcessNew"/>
    <dgm:cxn modelId="{DC5FDC39-D368-754C-882C-ED9165755C99}" srcId="{4C3DD1A3-9644-4F7C-861E-0F437B673652}" destId="{CFC6BD1F-2A7A-2248-A3BD-CD0EDF9535F8}" srcOrd="5" destOrd="0" parTransId="{8E79989D-8516-3F41-8A12-52ABE2D991D5}" sibTransId="{F2E3B10C-1A2F-6742-B48B-B3995EC52989}"/>
    <dgm:cxn modelId="{F5FC7544-C1F8-C94A-828E-4C1CDF0A7BAC}" type="presOf" srcId="{43A8B868-16FD-499A-BD86-21824272F391}" destId="{8A34CFC8-5374-8B49-8AED-BA3A9041BC32}" srcOrd="1" destOrd="0" presId="urn:microsoft.com/office/officeart/2016/7/layout/RepeatingBendingProcessNew"/>
    <dgm:cxn modelId="{59C6E555-F40D-BC41-9E92-BDB66F51C5A9}" type="presOf" srcId="{DCA365A5-BFFE-014C-B545-00786F4C6E29}" destId="{082DFF48-37AD-7B4D-9A9F-36553114E12F}" srcOrd="0" destOrd="0" presId="urn:microsoft.com/office/officeart/2016/7/layout/RepeatingBendingProcessNew"/>
    <dgm:cxn modelId="{C6FD696A-7F63-8A46-8631-6BC96094F43B}" type="presOf" srcId="{8CACEA1B-2603-5B47-AA92-DEF64973BC94}" destId="{CD809E88-3246-684E-B1DC-15628040DE8E}" srcOrd="1" destOrd="0" presId="urn:microsoft.com/office/officeart/2016/7/layout/RepeatingBendingProcessNew"/>
    <dgm:cxn modelId="{361D1671-D58B-BC46-9050-7CF7BFE90F13}" type="presOf" srcId="{0763A800-400F-4852-9E3C-871B0863C085}" destId="{E31BA06F-33FA-0E49-9058-F4D9B8CDDA26}" srcOrd="0" destOrd="0" presId="urn:microsoft.com/office/officeart/2016/7/layout/RepeatingBendingProcessNew"/>
    <dgm:cxn modelId="{BDCBA373-0438-DF48-AC02-FA6CF3F7AC8A}" type="presOf" srcId="{28C53D6D-560B-544C-9433-70462CF89EE3}" destId="{4587DE3A-8DA5-014A-948A-EBA85934E79C}" srcOrd="0" destOrd="0" presId="urn:microsoft.com/office/officeart/2016/7/layout/RepeatingBendingProcessNew"/>
    <dgm:cxn modelId="{CF77DE75-7979-CB40-998A-643A715EF7B8}" type="presOf" srcId="{8CACEA1B-2603-5B47-AA92-DEF64973BC94}" destId="{69A5AECA-48D6-A64D-AB64-EE5B2340D917}" srcOrd="0" destOrd="0" presId="urn:microsoft.com/office/officeart/2016/7/layout/RepeatingBendingProcessNew"/>
    <dgm:cxn modelId="{E0386E8A-781B-F745-8E33-36695AA5B9F6}" type="presOf" srcId="{30E53D76-E74B-4582-9376-D46CB2581808}" destId="{E4652551-5547-C440-B489-0D37C758453B}" srcOrd="0" destOrd="0" presId="urn:microsoft.com/office/officeart/2016/7/layout/RepeatingBendingProcessNew"/>
    <dgm:cxn modelId="{D330E68A-938A-7F4C-B552-C0D7E2DCE389}" type="presOf" srcId="{4C3DD1A3-9644-4F7C-861E-0F437B673652}" destId="{B57BB478-C04C-1342-826E-E692F2A77551}" srcOrd="0" destOrd="0" presId="urn:microsoft.com/office/officeart/2016/7/layout/RepeatingBendingProcessNew"/>
    <dgm:cxn modelId="{D55FAF96-A114-F041-9914-085A962BEF90}" type="presOf" srcId="{CFC6BD1F-2A7A-2248-A3BD-CD0EDF9535F8}" destId="{EA5B5960-FE36-C443-B1D8-DEF574D720D3}" srcOrd="0" destOrd="0" presId="urn:microsoft.com/office/officeart/2016/7/layout/RepeatingBendingProcessNew"/>
    <dgm:cxn modelId="{715E72AC-EDBB-4744-A105-C5621433418A}" type="presOf" srcId="{30E53D76-E74B-4582-9376-D46CB2581808}" destId="{3D9A0712-FA64-CE44-B2EF-F8622AD49EEA}" srcOrd="1" destOrd="0" presId="urn:microsoft.com/office/officeart/2016/7/layout/RepeatingBendingProcessNew"/>
    <dgm:cxn modelId="{83989EB3-F3AF-B440-8D82-BC2E720816A4}" type="presOf" srcId="{C4153EFE-7A8E-9C45-9481-878BA041B117}" destId="{F05AD197-7C04-5047-8A74-1184F6CE6212}" srcOrd="0" destOrd="0" presId="urn:microsoft.com/office/officeart/2016/7/layout/RepeatingBendingProcessNew"/>
    <dgm:cxn modelId="{D0DC97B8-6DB7-4B16-98A7-7027D4A50AC2}" srcId="{4C3DD1A3-9644-4F7C-861E-0F437B673652}" destId="{4B88E1CA-ABC7-4A53-820F-183CAA854232}" srcOrd="1" destOrd="0" parTransId="{1EC3C67B-3AAF-42D0-B7DB-3734FBAF9FD5}" sibTransId="{43A8B868-16FD-499A-BD86-21824272F391}"/>
    <dgm:cxn modelId="{1E55E4C4-201D-B14F-ADD7-32F5A3691E84}" type="presOf" srcId="{4B88E1CA-ABC7-4A53-820F-183CAA854232}" destId="{50657342-73D7-BC4E-A654-D106AE43A506}" srcOrd="0" destOrd="0" presId="urn:microsoft.com/office/officeart/2016/7/layout/RepeatingBendingProcessNew"/>
    <dgm:cxn modelId="{912EEBD7-5BA6-6840-9581-006C4FEC73D2}" srcId="{4C3DD1A3-9644-4F7C-861E-0F437B673652}" destId="{C9C41837-927A-FB40-9943-FB22F33C6196}" srcOrd="3" destOrd="0" parTransId="{6601A00C-C8C3-8644-A1AC-71F56827C25A}" sibTransId="{DCA365A5-BFFE-014C-B545-00786F4C6E29}"/>
    <dgm:cxn modelId="{D9D2E5E1-CA6E-429D-8BFA-4EDBB6468931}" srcId="{4C3DD1A3-9644-4F7C-861E-0F437B673652}" destId="{0763A800-400F-4852-9E3C-871B0863C085}" srcOrd="2" destOrd="0" parTransId="{D99FA8DC-28F8-4B82-8913-F8A454672D22}" sibTransId="{30E53D76-E74B-4582-9376-D46CB2581808}"/>
    <dgm:cxn modelId="{1DD5F4EA-9BA3-E149-942C-A91435503DB9}" type="presOf" srcId="{DCA365A5-BFFE-014C-B545-00786F4C6E29}" destId="{4FE25877-3325-DE47-913C-2B4CED39C379}" srcOrd="1" destOrd="0" presId="urn:microsoft.com/office/officeart/2016/7/layout/RepeatingBendingProcessNew"/>
    <dgm:cxn modelId="{5D7A39F8-DEC8-8C43-8F10-148E0EB1D793}" srcId="{4C3DD1A3-9644-4F7C-861E-0F437B673652}" destId="{9F350ACE-6246-014F-B6A8-91E63E9E457E}" srcOrd="4" destOrd="0" parTransId="{984E91A8-99EF-7246-9403-8C3478F1392A}" sibTransId="{C4153EFE-7A8E-9C45-9481-878BA041B117}"/>
    <dgm:cxn modelId="{D94F3D79-B8CF-F64B-BE33-86604F0A3E6B}" type="presParOf" srcId="{B57BB478-C04C-1342-826E-E692F2A77551}" destId="{4587DE3A-8DA5-014A-948A-EBA85934E79C}" srcOrd="0" destOrd="0" presId="urn:microsoft.com/office/officeart/2016/7/layout/RepeatingBendingProcessNew"/>
    <dgm:cxn modelId="{E6EC7547-B27C-944D-A089-CE5C359F2794}" type="presParOf" srcId="{B57BB478-C04C-1342-826E-E692F2A77551}" destId="{69A5AECA-48D6-A64D-AB64-EE5B2340D917}" srcOrd="1" destOrd="0" presId="urn:microsoft.com/office/officeart/2016/7/layout/RepeatingBendingProcessNew"/>
    <dgm:cxn modelId="{BAD7BFC9-A10C-3042-A162-8E6B604A0F19}" type="presParOf" srcId="{69A5AECA-48D6-A64D-AB64-EE5B2340D917}" destId="{CD809E88-3246-684E-B1DC-15628040DE8E}" srcOrd="0" destOrd="0" presId="urn:microsoft.com/office/officeart/2016/7/layout/RepeatingBendingProcessNew"/>
    <dgm:cxn modelId="{16AE5B41-18DC-7646-9871-745076B920E9}" type="presParOf" srcId="{B57BB478-C04C-1342-826E-E692F2A77551}" destId="{50657342-73D7-BC4E-A654-D106AE43A506}" srcOrd="2" destOrd="0" presId="urn:microsoft.com/office/officeart/2016/7/layout/RepeatingBendingProcessNew"/>
    <dgm:cxn modelId="{D6546DE1-50BD-6C47-8D65-502F27C7BDC0}" type="presParOf" srcId="{B57BB478-C04C-1342-826E-E692F2A77551}" destId="{D7779342-B939-6146-BB17-751B974B27B2}" srcOrd="3" destOrd="0" presId="urn:microsoft.com/office/officeart/2016/7/layout/RepeatingBendingProcessNew"/>
    <dgm:cxn modelId="{6FE5FA59-D98F-DD49-B8D4-4D7404AC053B}" type="presParOf" srcId="{D7779342-B939-6146-BB17-751B974B27B2}" destId="{8A34CFC8-5374-8B49-8AED-BA3A9041BC32}" srcOrd="0" destOrd="0" presId="urn:microsoft.com/office/officeart/2016/7/layout/RepeatingBendingProcessNew"/>
    <dgm:cxn modelId="{DD3547A3-C359-C540-8C19-E60997EBDAEE}" type="presParOf" srcId="{B57BB478-C04C-1342-826E-E692F2A77551}" destId="{E31BA06F-33FA-0E49-9058-F4D9B8CDDA26}" srcOrd="4" destOrd="0" presId="urn:microsoft.com/office/officeart/2016/7/layout/RepeatingBendingProcessNew"/>
    <dgm:cxn modelId="{39A14D0D-838A-C44D-81FE-74B81256A0E2}" type="presParOf" srcId="{B57BB478-C04C-1342-826E-E692F2A77551}" destId="{E4652551-5547-C440-B489-0D37C758453B}" srcOrd="5" destOrd="0" presId="urn:microsoft.com/office/officeart/2016/7/layout/RepeatingBendingProcessNew"/>
    <dgm:cxn modelId="{B6F87DB5-46D9-1349-9EA3-ED8A0E48700E}" type="presParOf" srcId="{E4652551-5547-C440-B489-0D37C758453B}" destId="{3D9A0712-FA64-CE44-B2EF-F8622AD49EEA}" srcOrd="0" destOrd="0" presId="urn:microsoft.com/office/officeart/2016/7/layout/RepeatingBendingProcessNew"/>
    <dgm:cxn modelId="{82B8D92B-2D4A-8847-A92A-7BE9609C339E}" type="presParOf" srcId="{B57BB478-C04C-1342-826E-E692F2A77551}" destId="{906155C6-B585-9142-9004-C7B198496FB2}" srcOrd="6" destOrd="0" presId="urn:microsoft.com/office/officeart/2016/7/layout/RepeatingBendingProcessNew"/>
    <dgm:cxn modelId="{6CEC5794-4C8E-D447-B8F4-73FC15C4D950}" type="presParOf" srcId="{B57BB478-C04C-1342-826E-E692F2A77551}" destId="{082DFF48-37AD-7B4D-9A9F-36553114E12F}" srcOrd="7" destOrd="0" presId="urn:microsoft.com/office/officeart/2016/7/layout/RepeatingBendingProcessNew"/>
    <dgm:cxn modelId="{1EF65ADB-6A3E-F94B-8F66-B98FC2692C46}" type="presParOf" srcId="{082DFF48-37AD-7B4D-9A9F-36553114E12F}" destId="{4FE25877-3325-DE47-913C-2B4CED39C379}" srcOrd="0" destOrd="0" presId="urn:microsoft.com/office/officeart/2016/7/layout/RepeatingBendingProcessNew"/>
    <dgm:cxn modelId="{31D1EFC6-0122-E745-A371-652A6F2C1AF3}" type="presParOf" srcId="{B57BB478-C04C-1342-826E-E692F2A77551}" destId="{9A45A82E-9839-2F48-B200-8C8DC9EAD9EB}" srcOrd="8" destOrd="0" presId="urn:microsoft.com/office/officeart/2016/7/layout/RepeatingBendingProcessNew"/>
    <dgm:cxn modelId="{F6BFD770-51CA-B148-A620-E29E91B7B644}" type="presParOf" srcId="{B57BB478-C04C-1342-826E-E692F2A77551}" destId="{F05AD197-7C04-5047-8A74-1184F6CE6212}" srcOrd="9" destOrd="0" presId="urn:microsoft.com/office/officeart/2016/7/layout/RepeatingBendingProcessNew"/>
    <dgm:cxn modelId="{01C93074-640F-2A41-A3F6-6839C0A06BD3}" type="presParOf" srcId="{F05AD197-7C04-5047-8A74-1184F6CE6212}" destId="{201DEBC9-73B0-AF4B-8256-5BA147FDBBED}" srcOrd="0" destOrd="0" presId="urn:microsoft.com/office/officeart/2016/7/layout/RepeatingBendingProcessNew"/>
    <dgm:cxn modelId="{1896B081-A175-664B-9CE8-E39B9B755F09}" type="presParOf" srcId="{B57BB478-C04C-1342-826E-E692F2A77551}" destId="{EA5B5960-FE36-C443-B1D8-DEF574D720D3}"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BDB7789-0B36-45F9-BA32-9460E1CC1509}"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C6897463-A622-4155-BD08-E178A291518A}">
      <dgm:prSet custT="1"/>
      <dgm:spPr/>
      <dgm:t>
        <a:bodyPr/>
        <a:lstStyle/>
        <a:p>
          <a:r>
            <a:rPr lang="en-US" sz="1400" b="1" dirty="0"/>
            <a:t>All 4 Core documents need to be reviewed/updated more regularly</a:t>
          </a:r>
          <a:endParaRPr lang="en-US" sz="1400" dirty="0"/>
        </a:p>
      </dgm:t>
    </dgm:pt>
    <dgm:pt modelId="{4C295F78-5D76-409D-B2F1-05C61E87877D}" type="parTrans" cxnId="{7738CA76-0983-47BF-BE91-F237145D9824}">
      <dgm:prSet/>
      <dgm:spPr/>
      <dgm:t>
        <a:bodyPr/>
        <a:lstStyle/>
        <a:p>
          <a:endParaRPr lang="en-US"/>
        </a:p>
      </dgm:t>
    </dgm:pt>
    <dgm:pt modelId="{5AA15266-2752-4AAD-B9BB-8C89F064CC1A}" type="sibTrans" cxnId="{7738CA76-0983-47BF-BE91-F237145D9824}">
      <dgm:prSet/>
      <dgm:spPr/>
      <dgm:t>
        <a:bodyPr/>
        <a:lstStyle/>
        <a:p>
          <a:endParaRPr lang="en-US"/>
        </a:p>
      </dgm:t>
    </dgm:pt>
    <dgm:pt modelId="{8CF8411B-4609-4411-B779-17E2EE9C9DFA}">
      <dgm:prSet/>
      <dgm:spPr/>
      <dgm:t>
        <a:bodyPr/>
        <a:lstStyle/>
        <a:p>
          <a:r>
            <a:rPr lang="en-US"/>
            <a:t>Crosswalk revealed gaps we need to address in our core documents</a:t>
          </a:r>
        </a:p>
      </dgm:t>
    </dgm:pt>
    <dgm:pt modelId="{5542B32B-98D3-4B2F-BCF3-DFBF85308435}" type="parTrans" cxnId="{13563AAC-900B-4226-8805-A2BDB4456A58}">
      <dgm:prSet/>
      <dgm:spPr/>
      <dgm:t>
        <a:bodyPr/>
        <a:lstStyle/>
        <a:p>
          <a:endParaRPr lang="en-US"/>
        </a:p>
      </dgm:t>
    </dgm:pt>
    <dgm:pt modelId="{07735618-8FC9-4F1A-A19C-3CF4AE712984}" type="sibTrans" cxnId="{13563AAC-900B-4226-8805-A2BDB4456A58}">
      <dgm:prSet/>
      <dgm:spPr/>
      <dgm:t>
        <a:bodyPr/>
        <a:lstStyle/>
        <a:p>
          <a:endParaRPr lang="en-US"/>
        </a:p>
      </dgm:t>
    </dgm:pt>
    <dgm:pt modelId="{1D7CF527-9C51-4731-86FC-8CBE1D161BFE}">
      <dgm:prSet/>
      <dgm:spPr/>
      <dgm:t>
        <a:bodyPr/>
        <a:lstStyle/>
        <a:p>
          <a:r>
            <a:rPr lang="en-US"/>
            <a:t>Review should include coordinated &amp; regular crosswalks to identify gaps/inconsistencies</a:t>
          </a:r>
        </a:p>
      </dgm:t>
    </dgm:pt>
    <dgm:pt modelId="{B6953021-4454-4F2D-A997-857F377563A3}" type="parTrans" cxnId="{4D506EBB-F88C-44A9-A7F6-F13648FAD0F2}">
      <dgm:prSet/>
      <dgm:spPr/>
      <dgm:t>
        <a:bodyPr/>
        <a:lstStyle/>
        <a:p>
          <a:endParaRPr lang="en-US"/>
        </a:p>
      </dgm:t>
    </dgm:pt>
    <dgm:pt modelId="{972B288F-E95E-44E0-A835-8A7567047544}" type="sibTrans" cxnId="{4D506EBB-F88C-44A9-A7F6-F13648FAD0F2}">
      <dgm:prSet/>
      <dgm:spPr/>
      <dgm:t>
        <a:bodyPr/>
        <a:lstStyle/>
        <a:p>
          <a:endParaRPr lang="en-US"/>
        </a:p>
      </dgm:t>
    </dgm:pt>
    <dgm:pt modelId="{508C0EC8-F210-4984-BE76-9105D0046443}">
      <dgm:prSet/>
      <dgm:spPr/>
      <dgm:t>
        <a:bodyPr/>
        <a:lstStyle/>
        <a:p>
          <a:r>
            <a:rPr lang="en-US"/>
            <a:t>Comparison of core documents reveal different goals:  some attend to “evaluator” and some attend to “evaluation”</a:t>
          </a:r>
        </a:p>
      </dgm:t>
    </dgm:pt>
    <dgm:pt modelId="{89D3E9D3-AD38-43DA-A674-06BD068DCD08}" type="parTrans" cxnId="{F0AF24F2-E2DE-4013-9E19-4DEAAAFDF7CA}">
      <dgm:prSet/>
      <dgm:spPr/>
      <dgm:t>
        <a:bodyPr/>
        <a:lstStyle/>
        <a:p>
          <a:endParaRPr lang="en-US"/>
        </a:p>
      </dgm:t>
    </dgm:pt>
    <dgm:pt modelId="{816BA047-15D9-404C-AE23-B7D5FFCD232A}" type="sibTrans" cxnId="{F0AF24F2-E2DE-4013-9E19-4DEAAAFDF7CA}">
      <dgm:prSet/>
      <dgm:spPr/>
      <dgm:t>
        <a:bodyPr/>
        <a:lstStyle/>
        <a:p>
          <a:endParaRPr lang="en-US"/>
        </a:p>
      </dgm:t>
    </dgm:pt>
    <dgm:pt modelId="{1121ACC2-B8EB-47D7-9155-5FEA68B3981F}">
      <dgm:prSet custT="1"/>
      <dgm:spPr/>
      <dgm:t>
        <a:bodyPr/>
        <a:lstStyle/>
        <a:p>
          <a:r>
            <a:rPr lang="en-US" sz="1400" b="1" dirty="0"/>
            <a:t>Clarify overlapping concepts:  “context” vs “culture”</a:t>
          </a:r>
          <a:endParaRPr lang="en-US" sz="1400" dirty="0"/>
        </a:p>
      </dgm:t>
    </dgm:pt>
    <dgm:pt modelId="{A74679F2-F535-421B-9981-45DFA00254A1}" type="parTrans" cxnId="{209178EE-2ADF-4940-9E68-E50805BD839B}">
      <dgm:prSet/>
      <dgm:spPr/>
      <dgm:t>
        <a:bodyPr/>
        <a:lstStyle/>
        <a:p>
          <a:endParaRPr lang="en-US"/>
        </a:p>
      </dgm:t>
    </dgm:pt>
    <dgm:pt modelId="{07E0DCA2-A19A-4EDB-ABD7-EC916A4599C5}" type="sibTrans" cxnId="{209178EE-2ADF-4940-9E68-E50805BD839B}">
      <dgm:prSet/>
      <dgm:spPr/>
      <dgm:t>
        <a:bodyPr/>
        <a:lstStyle/>
        <a:p>
          <a:endParaRPr lang="en-US"/>
        </a:p>
      </dgm:t>
    </dgm:pt>
    <dgm:pt modelId="{64CED8FC-106D-420E-9150-3907FEF73D6E}">
      <dgm:prSet/>
      <dgm:spPr/>
      <dgm:t>
        <a:bodyPr/>
        <a:lstStyle/>
        <a:p>
          <a:r>
            <a:rPr lang="en-US"/>
            <a:t>We need to be clearer about what each of these terms mean</a:t>
          </a:r>
        </a:p>
      </dgm:t>
    </dgm:pt>
    <dgm:pt modelId="{55598D51-393A-42DF-9974-705A87E1AF47}" type="parTrans" cxnId="{6A67CD71-DC22-42CC-9BCC-C78F4824507F}">
      <dgm:prSet/>
      <dgm:spPr/>
      <dgm:t>
        <a:bodyPr/>
        <a:lstStyle/>
        <a:p>
          <a:endParaRPr lang="en-US"/>
        </a:p>
      </dgm:t>
    </dgm:pt>
    <dgm:pt modelId="{97BC53AA-04FB-424C-9F3B-73277129A0D6}" type="sibTrans" cxnId="{6A67CD71-DC22-42CC-9BCC-C78F4824507F}">
      <dgm:prSet/>
      <dgm:spPr/>
      <dgm:t>
        <a:bodyPr/>
        <a:lstStyle/>
        <a:p>
          <a:endParaRPr lang="en-US"/>
        </a:p>
      </dgm:t>
    </dgm:pt>
    <dgm:pt modelId="{540D0D01-4922-4651-9040-9A11EA3B562E}">
      <dgm:prSet custT="1"/>
      <dgm:spPr/>
      <dgm:t>
        <a:bodyPr/>
        <a:lstStyle/>
        <a:p>
          <a:r>
            <a:rPr lang="en-US" sz="1400" b="1" dirty="0"/>
            <a:t>Align competencies with task forces and working groups</a:t>
          </a:r>
          <a:endParaRPr lang="en-US" sz="1400" dirty="0"/>
        </a:p>
      </dgm:t>
    </dgm:pt>
    <dgm:pt modelId="{784C30E2-E19E-4492-97F8-8E3AF25E49AD}" type="parTrans" cxnId="{FBC8AACE-274A-4E15-8B02-1EF2166CED1F}">
      <dgm:prSet/>
      <dgm:spPr/>
      <dgm:t>
        <a:bodyPr/>
        <a:lstStyle/>
        <a:p>
          <a:endParaRPr lang="en-US"/>
        </a:p>
      </dgm:t>
    </dgm:pt>
    <dgm:pt modelId="{77A9D294-A4A0-44C5-8820-4ADCA59697EE}" type="sibTrans" cxnId="{FBC8AACE-274A-4E15-8B02-1EF2166CED1F}">
      <dgm:prSet/>
      <dgm:spPr/>
      <dgm:t>
        <a:bodyPr/>
        <a:lstStyle/>
        <a:p>
          <a:endParaRPr lang="en-US"/>
        </a:p>
      </dgm:t>
    </dgm:pt>
    <dgm:pt modelId="{A2BBE98B-9880-4A5C-A019-3A89BC7798D5}">
      <dgm:prSet/>
      <dgm:spPr/>
      <dgm:t>
        <a:bodyPr/>
        <a:lstStyle/>
        <a:p>
          <a:r>
            <a:rPr lang="en-US"/>
            <a:t>Will require redesign of conference and PD model to reach differing member needs—also an opportunity to reach out to commissioners and others engaged in evaluation but not labeling themselves as such</a:t>
          </a:r>
        </a:p>
      </dgm:t>
    </dgm:pt>
    <dgm:pt modelId="{BED04294-B3E2-4F77-BB10-18CBDFA44B67}" type="parTrans" cxnId="{6626243D-D5E8-4C8E-A1B3-729180C874CF}">
      <dgm:prSet/>
      <dgm:spPr/>
      <dgm:t>
        <a:bodyPr/>
        <a:lstStyle/>
        <a:p>
          <a:endParaRPr lang="en-US"/>
        </a:p>
      </dgm:t>
    </dgm:pt>
    <dgm:pt modelId="{13A8EC23-B20D-4BEE-B65B-C9655F11335E}" type="sibTrans" cxnId="{6626243D-D5E8-4C8E-A1B3-729180C874CF}">
      <dgm:prSet/>
      <dgm:spPr/>
      <dgm:t>
        <a:bodyPr/>
        <a:lstStyle/>
        <a:p>
          <a:endParaRPr lang="en-US"/>
        </a:p>
      </dgm:t>
    </dgm:pt>
    <dgm:pt modelId="{5304BA7D-2570-49D5-8D59-D77C494FE423}">
      <dgm:prSet custT="1"/>
      <dgm:spPr/>
      <dgm:t>
        <a:bodyPr/>
        <a:lstStyle/>
        <a:p>
          <a:r>
            <a:rPr lang="en-US" sz="1400" b="1" dirty="0"/>
            <a:t>Expand Competency work beyond Program Evaluators: </a:t>
          </a:r>
          <a:endParaRPr lang="en-US" sz="1400" dirty="0"/>
        </a:p>
      </dgm:t>
    </dgm:pt>
    <dgm:pt modelId="{EC16B18F-B588-4EA3-9549-9FEDC8B03CF5}" type="parTrans" cxnId="{E19DD22A-27D5-4F3D-991C-8BEBDA8F1CC7}">
      <dgm:prSet/>
      <dgm:spPr/>
      <dgm:t>
        <a:bodyPr/>
        <a:lstStyle/>
        <a:p>
          <a:endParaRPr lang="en-US"/>
        </a:p>
      </dgm:t>
    </dgm:pt>
    <dgm:pt modelId="{E1BFB922-45B8-4C72-B8B1-1777869D5B5A}" type="sibTrans" cxnId="{E19DD22A-27D5-4F3D-991C-8BEBDA8F1CC7}">
      <dgm:prSet/>
      <dgm:spPr/>
      <dgm:t>
        <a:bodyPr/>
        <a:lstStyle/>
        <a:p>
          <a:endParaRPr lang="en-US"/>
        </a:p>
      </dgm:t>
    </dgm:pt>
    <dgm:pt modelId="{562CF3A9-CB46-450E-AE5C-96FD99F6ED31}">
      <dgm:prSet/>
      <dgm:spPr/>
      <dgm:t>
        <a:bodyPr/>
        <a:lstStyle/>
        <a:p>
          <a:r>
            <a:rPr lang="en-US"/>
            <a:t>Address job function, levels of expertise, contextual and developmental levels</a:t>
          </a:r>
        </a:p>
      </dgm:t>
    </dgm:pt>
    <dgm:pt modelId="{416B9B12-A492-47F0-B563-A2B473542DFE}" type="parTrans" cxnId="{8DA83582-366B-4D01-82AB-75F88A2E6269}">
      <dgm:prSet/>
      <dgm:spPr/>
      <dgm:t>
        <a:bodyPr/>
        <a:lstStyle/>
        <a:p>
          <a:endParaRPr lang="en-US"/>
        </a:p>
      </dgm:t>
    </dgm:pt>
    <dgm:pt modelId="{46A7837D-E253-4D64-962C-27EC0643FD96}" type="sibTrans" cxnId="{8DA83582-366B-4D01-82AB-75F88A2E6269}">
      <dgm:prSet/>
      <dgm:spPr/>
      <dgm:t>
        <a:bodyPr/>
        <a:lstStyle/>
        <a:p>
          <a:endParaRPr lang="en-US"/>
        </a:p>
      </dgm:t>
    </dgm:pt>
    <dgm:pt modelId="{667A5942-26AF-4D87-BED0-93B56723A754}">
      <dgm:prSet custT="1"/>
      <dgm:spPr/>
      <dgm:t>
        <a:bodyPr/>
        <a:lstStyle/>
        <a:p>
          <a:r>
            <a:rPr lang="en-US" sz="1400" b="1" dirty="0"/>
            <a:t>Engagement:</a:t>
          </a:r>
          <a:endParaRPr lang="en-US" sz="1400" dirty="0"/>
        </a:p>
      </dgm:t>
    </dgm:pt>
    <dgm:pt modelId="{C7A4B5A5-00E9-443A-9508-D7E43DA4B291}" type="parTrans" cxnId="{76DA3BCA-B066-4775-A4D6-B96EBAA1EA99}">
      <dgm:prSet/>
      <dgm:spPr/>
      <dgm:t>
        <a:bodyPr/>
        <a:lstStyle/>
        <a:p>
          <a:endParaRPr lang="en-US"/>
        </a:p>
      </dgm:t>
    </dgm:pt>
    <dgm:pt modelId="{4BD34C78-5465-4706-B463-AD3FFABC2361}" type="sibTrans" cxnId="{76DA3BCA-B066-4775-A4D6-B96EBAA1EA99}">
      <dgm:prSet/>
      <dgm:spPr/>
      <dgm:t>
        <a:bodyPr/>
        <a:lstStyle/>
        <a:p>
          <a:endParaRPr lang="en-US"/>
        </a:p>
      </dgm:t>
    </dgm:pt>
    <dgm:pt modelId="{44647335-B8D3-4076-B426-025EDBEEB4E5}">
      <dgm:prSet/>
      <dgm:spPr/>
      <dgm:t>
        <a:bodyPr/>
        <a:lstStyle/>
        <a:p>
          <a:r>
            <a:rPr lang="en-US"/>
            <a:t>Affects proposals and clustering and members feeling included</a:t>
          </a:r>
        </a:p>
      </dgm:t>
    </dgm:pt>
    <dgm:pt modelId="{49A55BB9-B53B-4DE3-BCE4-9B0C96491113}" type="parTrans" cxnId="{C168C1A6-F251-45B6-B08D-6BAFD064C200}">
      <dgm:prSet/>
      <dgm:spPr/>
      <dgm:t>
        <a:bodyPr/>
        <a:lstStyle/>
        <a:p>
          <a:endParaRPr lang="en-US"/>
        </a:p>
      </dgm:t>
    </dgm:pt>
    <dgm:pt modelId="{1D51AF26-F58E-460C-9F24-F85A7A168AF6}" type="sibTrans" cxnId="{C168C1A6-F251-45B6-B08D-6BAFD064C200}">
      <dgm:prSet/>
      <dgm:spPr/>
      <dgm:t>
        <a:bodyPr/>
        <a:lstStyle/>
        <a:p>
          <a:endParaRPr lang="en-US"/>
        </a:p>
      </dgm:t>
    </dgm:pt>
    <dgm:pt modelId="{73812F58-AE48-4AF1-A9AC-D10A73DF94C1}">
      <dgm:prSet/>
      <dgm:spPr/>
      <dgm:t>
        <a:bodyPr/>
        <a:lstStyle/>
        <a:p>
          <a:r>
            <a:rPr lang="en-US"/>
            <a:t>TIG Council critical</a:t>
          </a:r>
        </a:p>
      </dgm:t>
    </dgm:pt>
    <dgm:pt modelId="{B645B9B4-B4E9-4471-B103-AD939C62BF2C}" type="parTrans" cxnId="{D03EEBDC-65B5-4064-A588-7287C43F1B95}">
      <dgm:prSet/>
      <dgm:spPr/>
      <dgm:t>
        <a:bodyPr/>
        <a:lstStyle/>
        <a:p>
          <a:endParaRPr lang="en-US"/>
        </a:p>
      </dgm:t>
    </dgm:pt>
    <dgm:pt modelId="{896FEFB9-E3B0-4DCA-B8B6-67DB04F12512}" type="sibTrans" cxnId="{D03EEBDC-65B5-4064-A588-7287C43F1B95}">
      <dgm:prSet/>
      <dgm:spPr/>
      <dgm:t>
        <a:bodyPr/>
        <a:lstStyle/>
        <a:p>
          <a:endParaRPr lang="en-US"/>
        </a:p>
      </dgm:t>
    </dgm:pt>
    <dgm:pt modelId="{E10D48A5-55B6-491B-8E35-A61DCAE7DDAE}">
      <dgm:prSet/>
      <dgm:spPr/>
      <dgm:t>
        <a:bodyPr/>
        <a:lstStyle/>
        <a:p>
          <a:r>
            <a:rPr lang="en-US"/>
            <a:t>Collaborations across Task Forces and Working Groups needed</a:t>
          </a:r>
        </a:p>
      </dgm:t>
    </dgm:pt>
    <dgm:pt modelId="{A137523B-6B19-43CB-87E4-AFFFA02015F9}" type="parTrans" cxnId="{8E81B977-B404-482C-896C-35DFEB0A56F9}">
      <dgm:prSet/>
      <dgm:spPr/>
      <dgm:t>
        <a:bodyPr/>
        <a:lstStyle/>
        <a:p>
          <a:endParaRPr lang="en-US"/>
        </a:p>
      </dgm:t>
    </dgm:pt>
    <dgm:pt modelId="{7D5D9EAC-9B51-4734-8F1F-E596538EE8BD}" type="sibTrans" cxnId="{8E81B977-B404-482C-896C-35DFEB0A56F9}">
      <dgm:prSet/>
      <dgm:spPr/>
      <dgm:t>
        <a:bodyPr/>
        <a:lstStyle/>
        <a:p>
          <a:endParaRPr lang="en-US"/>
        </a:p>
      </dgm:t>
    </dgm:pt>
    <dgm:pt modelId="{C9B70CB1-F422-4EFF-AC93-E890360B81E4}">
      <dgm:prSet custT="1"/>
      <dgm:spPr/>
      <dgm:t>
        <a:bodyPr/>
        <a:lstStyle/>
        <a:p>
          <a:r>
            <a:rPr lang="en-US" sz="1400" b="1" dirty="0"/>
            <a:t>P&amp;C use and support: </a:t>
          </a:r>
          <a:endParaRPr lang="en-US" sz="1400" dirty="0"/>
        </a:p>
      </dgm:t>
    </dgm:pt>
    <dgm:pt modelId="{07D73FD9-AE38-4A51-BD1C-56002B5D2C1B}" type="parTrans" cxnId="{C5341588-8FF4-4B00-8878-26FE463EE2FE}">
      <dgm:prSet/>
      <dgm:spPr/>
      <dgm:t>
        <a:bodyPr/>
        <a:lstStyle/>
        <a:p>
          <a:endParaRPr lang="en-US"/>
        </a:p>
      </dgm:t>
    </dgm:pt>
    <dgm:pt modelId="{EB4ECC83-AEAD-4105-818F-5B7D7A667E5F}" type="sibTrans" cxnId="{C5341588-8FF4-4B00-8878-26FE463EE2FE}">
      <dgm:prSet/>
      <dgm:spPr/>
      <dgm:t>
        <a:bodyPr/>
        <a:lstStyle/>
        <a:p>
          <a:endParaRPr lang="en-US"/>
        </a:p>
      </dgm:t>
    </dgm:pt>
    <dgm:pt modelId="{A84257EC-75AC-4E4F-B275-5F098B996B75}">
      <dgm:prSet/>
      <dgm:spPr/>
      <dgm:t>
        <a:bodyPr/>
        <a:lstStyle/>
        <a:p>
          <a:r>
            <a:rPr lang="en-US"/>
            <a:t>Financial implications to support career arc from entry onwards </a:t>
          </a:r>
        </a:p>
      </dgm:t>
    </dgm:pt>
    <dgm:pt modelId="{E62B173F-382E-4684-BA4B-DC9BE2DF989B}" type="parTrans" cxnId="{3DB704DC-BFD7-41C7-9657-32A9A4BAFD53}">
      <dgm:prSet/>
      <dgm:spPr/>
      <dgm:t>
        <a:bodyPr/>
        <a:lstStyle/>
        <a:p>
          <a:endParaRPr lang="en-US"/>
        </a:p>
      </dgm:t>
    </dgm:pt>
    <dgm:pt modelId="{A4626679-91B0-4A0E-8520-E5830656BBD4}" type="sibTrans" cxnId="{3DB704DC-BFD7-41C7-9657-32A9A4BAFD53}">
      <dgm:prSet/>
      <dgm:spPr/>
      <dgm:t>
        <a:bodyPr/>
        <a:lstStyle/>
        <a:p>
          <a:endParaRPr lang="en-US"/>
        </a:p>
      </dgm:t>
    </dgm:pt>
    <dgm:pt modelId="{065284F9-A500-4EDE-BE0D-B2954AB12EEF}">
      <dgm:prSet/>
      <dgm:spPr/>
      <dgm:t>
        <a:bodyPr/>
        <a:lstStyle/>
        <a:p>
          <a:r>
            <a:rPr lang="en-US"/>
            <a:t>motivations of academic evaluators differ from practitioners</a:t>
          </a:r>
        </a:p>
      </dgm:t>
    </dgm:pt>
    <dgm:pt modelId="{836CC7EB-57D5-44E6-A182-FF9A5EB83D50}" type="parTrans" cxnId="{50867475-F1B0-4A4A-BF30-E969E7977C53}">
      <dgm:prSet/>
      <dgm:spPr/>
      <dgm:t>
        <a:bodyPr/>
        <a:lstStyle/>
        <a:p>
          <a:endParaRPr lang="en-US"/>
        </a:p>
      </dgm:t>
    </dgm:pt>
    <dgm:pt modelId="{635F48C5-F0AA-4000-A86F-9361D55CC1A5}" type="sibTrans" cxnId="{50867475-F1B0-4A4A-BF30-E969E7977C53}">
      <dgm:prSet/>
      <dgm:spPr/>
      <dgm:t>
        <a:bodyPr/>
        <a:lstStyle/>
        <a:p>
          <a:endParaRPr lang="en-US"/>
        </a:p>
      </dgm:t>
    </dgm:pt>
    <dgm:pt modelId="{3402EC07-0948-47CB-85E7-7B9AEC8E8720}">
      <dgm:prSet/>
      <dgm:spPr/>
      <dgm:t>
        <a:bodyPr/>
        <a:lstStyle/>
        <a:p>
          <a:r>
            <a:rPr lang="en-US"/>
            <a:t>Research base is critical along with tensions involved in validation </a:t>
          </a:r>
        </a:p>
      </dgm:t>
    </dgm:pt>
    <dgm:pt modelId="{5933497D-7516-4CDD-8409-588893CB8C15}" type="parTrans" cxnId="{97DA1FDB-5AF3-4A00-BAC8-F84265643139}">
      <dgm:prSet/>
      <dgm:spPr/>
      <dgm:t>
        <a:bodyPr/>
        <a:lstStyle/>
        <a:p>
          <a:endParaRPr lang="en-US"/>
        </a:p>
      </dgm:t>
    </dgm:pt>
    <dgm:pt modelId="{885246D9-9C78-4AE7-98AB-B5A9EBF7EADE}" type="sibTrans" cxnId="{97DA1FDB-5AF3-4A00-BAC8-F84265643139}">
      <dgm:prSet/>
      <dgm:spPr/>
      <dgm:t>
        <a:bodyPr/>
        <a:lstStyle/>
        <a:p>
          <a:endParaRPr lang="en-US"/>
        </a:p>
      </dgm:t>
    </dgm:pt>
    <dgm:pt modelId="{1C609D2E-63A8-4154-914C-9FE5E3C08248}">
      <dgm:prSet/>
      <dgm:spPr/>
      <dgm:t>
        <a:bodyPr/>
        <a:lstStyle/>
        <a:p>
          <a:r>
            <a:rPr lang="en-US"/>
            <a:t>Requires more targeted global partnering</a:t>
          </a:r>
        </a:p>
      </dgm:t>
    </dgm:pt>
    <dgm:pt modelId="{5074D3C6-7794-420F-A22D-3B02CFE76FAE}" type="parTrans" cxnId="{B96A5A5C-F500-45A8-9CFB-6B4AA59201F2}">
      <dgm:prSet/>
      <dgm:spPr/>
      <dgm:t>
        <a:bodyPr/>
        <a:lstStyle/>
        <a:p>
          <a:endParaRPr lang="en-US"/>
        </a:p>
      </dgm:t>
    </dgm:pt>
    <dgm:pt modelId="{C6346628-7FD5-4F15-B44C-7082A4D26199}" type="sibTrans" cxnId="{B96A5A5C-F500-45A8-9CFB-6B4AA59201F2}">
      <dgm:prSet/>
      <dgm:spPr/>
      <dgm:t>
        <a:bodyPr/>
        <a:lstStyle/>
        <a:p>
          <a:endParaRPr lang="en-US"/>
        </a:p>
      </dgm:t>
    </dgm:pt>
    <dgm:pt modelId="{DB2A6D7A-EB04-5646-A6A7-D7466DB74140}" type="pres">
      <dgm:prSet presAssocID="{7BDB7789-0B36-45F9-BA32-9460E1CC1509}" presName="linear" presStyleCnt="0">
        <dgm:presLayoutVars>
          <dgm:dir/>
          <dgm:animLvl val="lvl"/>
          <dgm:resizeHandles val="exact"/>
        </dgm:presLayoutVars>
      </dgm:prSet>
      <dgm:spPr/>
    </dgm:pt>
    <dgm:pt modelId="{701253BC-CC53-7D4F-A439-793D05427926}" type="pres">
      <dgm:prSet presAssocID="{C6897463-A622-4155-BD08-E178A291518A}" presName="parentLin" presStyleCnt="0"/>
      <dgm:spPr/>
    </dgm:pt>
    <dgm:pt modelId="{CE9FF39F-71FD-7B4D-8D6C-0E2FA7BFC4FA}" type="pres">
      <dgm:prSet presAssocID="{C6897463-A622-4155-BD08-E178A291518A}" presName="parentLeftMargin" presStyleLbl="node1" presStyleIdx="0" presStyleCnt="6"/>
      <dgm:spPr/>
    </dgm:pt>
    <dgm:pt modelId="{EAAD494C-10AE-2246-8351-FFEC3501D16D}" type="pres">
      <dgm:prSet presAssocID="{C6897463-A622-4155-BD08-E178A291518A}" presName="parentText" presStyleLbl="node1" presStyleIdx="0" presStyleCnt="6">
        <dgm:presLayoutVars>
          <dgm:chMax val="0"/>
          <dgm:bulletEnabled val="1"/>
        </dgm:presLayoutVars>
      </dgm:prSet>
      <dgm:spPr/>
    </dgm:pt>
    <dgm:pt modelId="{5F855065-14D4-AB46-B596-B561DDB46B7E}" type="pres">
      <dgm:prSet presAssocID="{C6897463-A622-4155-BD08-E178A291518A}" presName="negativeSpace" presStyleCnt="0"/>
      <dgm:spPr/>
    </dgm:pt>
    <dgm:pt modelId="{23BDCE5E-79B0-F44F-AC2C-9E8CE828B63D}" type="pres">
      <dgm:prSet presAssocID="{C6897463-A622-4155-BD08-E178A291518A}" presName="childText" presStyleLbl="conFgAcc1" presStyleIdx="0" presStyleCnt="6">
        <dgm:presLayoutVars>
          <dgm:bulletEnabled val="1"/>
        </dgm:presLayoutVars>
      </dgm:prSet>
      <dgm:spPr/>
    </dgm:pt>
    <dgm:pt modelId="{B0132B65-094C-1E45-99EA-ADABEF6975B3}" type="pres">
      <dgm:prSet presAssocID="{5AA15266-2752-4AAD-B9BB-8C89F064CC1A}" presName="spaceBetweenRectangles" presStyleCnt="0"/>
      <dgm:spPr/>
    </dgm:pt>
    <dgm:pt modelId="{0B370DDE-E4A2-C444-9494-1E165678B9DE}" type="pres">
      <dgm:prSet presAssocID="{1121ACC2-B8EB-47D7-9155-5FEA68B3981F}" presName="parentLin" presStyleCnt="0"/>
      <dgm:spPr/>
    </dgm:pt>
    <dgm:pt modelId="{396B6CA6-28D5-8C4D-9FDD-C03D0F642094}" type="pres">
      <dgm:prSet presAssocID="{1121ACC2-B8EB-47D7-9155-5FEA68B3981F}" presName="parentLeftMargin" presStyleLbl="node1" presStyleIdx="0" presStyleCnt="6"/>
      <dgm:spPr/>
    </dgm:pt>
    <dgm:pt modelId="{80F8A4A9-938C-3D4C-AB18-A1FFEFDBDF46}" type="pres">
      <dgm:prSet presAssocID="{1121ACC2-B8EB-47D7-9155-5FEA68B3981F}" presName="parentText" presStyleLbl="node1" presStyleIdx="1" presStyleCnt="6">
        <dgm:presLayoutVars>
          <dgm:chMax val="0"/>
          <dgm:bulletEnabled val="1"/>
        </dgm:presLayoutVars>
      </dgm:prSet>
      <dgm:spPr/>
    </dgm:pt>
    <dgm:pt modelId="{CF556C9E-3E03-F54A-B9F8-2E1476CD0E97}" type="pres">
      <dgm:prSet presAssocID="{1121ACC2-B8EB-47D7-9155-5FEA68B3981F}" presName="negativeSpace" presStyleCnt="0"/>
      <dgm:spPr/>
    </dgm:pt>
    <dgm:pt modelId="{78361ECD-787F-4843-AC19-2BE949A2E625}" type="pres">
      <dgm:prSet presAssocID="{1121ACC2-B8EB-47D7-9155-5FEA68B3981F}" presName="childText" presStyleLbl="conFgAcc1" presStyleIdx="1" presStyleCnt="6">
        <dgm:presLayoutVars>
          <dgm:bulletEnabled val="1"/>
        </dgm:presLayoutVars>
      </dgm:prSet>
      <dgm:spPr/>
    </dgm:pt>
    <dgm:pt modelId="{44A5DC65-D1D3-B644-B9C2-8967E421B41F}" type="pres">
      <dgm:prSet presAssocID="{07E0DCA2-A19A-4EDB-ABD7-EC916A4599C5}" presName="spaceBetweenRectangles" presStyleCnt="0"/>
      <dgm:spPr/>
    </dgm:pt>
    <dgm:pt modelId="{C3FBDE85-9CE2-3C4A-88BF-21F180C89ABD}" type="pres">
      <dgm:prSet presAssocID="{540D0D01-4922-4651-9040-9A11EA3B562E}" presName="parentLin" presStyleCnt="0"/>
      <dgm:spPr/>
    </dgm:pt>
    <dgm:pt modelId="{F2F5AAB1-5818-2C4D-9CEE-DEAD57407886}" type="pres">
      <dgm:prSet presAssocID="{540D0D01-4922-4651-9040-9A11EA3B562E}" presName="parentLeftMargin" presStyleLbl="node1" presStyleIdx="1" presStyleCnt="6"/>
      <dgm:spPr/>
    </dgm:pt>
    <dgm:pt modelId="{CA52C22C-B871-4B4F-955C-B574367ECB05}" type="pres">
      <dgm:prSet presAssocID="{540D0D01-4922-4651-9040-9A11EA3B562E}" presName="parentText" presStyleLbl="node1" presStyleIdx="2" presStyleCnt="6">
        <dgm:presLayoutVars>
          <dgm:chMax val="0"/>
          <dgm:bulletEnabled val="1"/>
        </dgm:presLayoutVars>
      </dgm:prSet>
      <dgm:spPr/>
    </dgm:pt>
    <dgm:pt modelId="{347643AF-58FE-874C-9B5A-5DDEA6E7F31C}" type="pres">
      <dgm:prSet presAssocID="{540D0D01-4922-4651-9040-9A11EA3B562E}" presName="negativeSpace" presStyleCnt="0"/>
      <dgm:spPr/>
    </dgm:pt>
    <dgm:pt modelId="{E6EFFA79-50A9-2544-BC47-186E73D446AA}" type="pres">
      <dgm:prSet presAssocID="{540D0D01-4922-4651-9040-9A11EA3B562E}" presName="childText" presStyleLbl="conFgAcc1" presStyleIdx="2" presStyleCnt="6">
        <dgm:presLayoutVars>
          <dgm:bulletEnabled val="1"/>
        </dgm:presLayoutVars>
      </dgm:prSet>
      <dgm:spPr/>
    </dgm:pt>
    <dgm:pt modelId="{0434F30D-F132-6549-A935-25878182A0DE}" type="pres">
      <dgm:prSet presAssocID="{77A9D294-A4A0-44C5-8820-4ADCA59697EE}" presName="spaceBetweenRectangles" presStyleCnt="0"/>
      <dgm:spPr/>
    </dgm:pt>
    <dgm:pt modelId="{4A4C1053-0104-5F45-95A0-4CF77661EBCD}" type="pres">
      <dgm:prSet presAssocID="{5304BA7D-2570-49D5-8D59-D77C494FE423}" presName="parentLin" presStyleCnt="0"/>
      <dgm:spPr/>
    </dgm:pt>
    <dgm:pt modelId="{0800EECD-5762-AE4C-AE1D-ADFE972ECC98}" type="pres">
      <dgm:prSet presAssocID="{5304BA7D-2570-49D5-8D59-D77C494FE423}" presName="parentLeftMargin" presStyleLbl="node1" presStyleIdx="2" presStyleCnt="6"/>
      <dgm:spPr/>
    </dgm:pt>
    <dgm:pt modelId="{86D94529-8097-E847-A6B5-20B149907B77}" type="pres">
      <dgm:prSet presAssocID="{5304BA7D-2570-49D5-8D59-D77C494FE423}" presName="parentText" presStyleLbl="node1" presStyleIdx="3" presStyleCnt="6">
        <dgm:presLayoutVars>
          <dgm:chMax val="0"/>
          <dgm:bulletEnabled val="1"/>
        </dgm:presLayoutVars>
      </dgm:prSet>
      <dgm:spPr/>
    </dgm:pt>
    <dgm:pt modelId="{F2835BB0-67D4-7D43-A42D-57E88FE90B9D}" type="pres">
      <dgm:prSet presAssocID="{5304BA7D-2570-49D5-8D59-D77C494FE423}" presName="negativeSpace" presStyleCnt="0"/>
      <dgm:spPr/>
    </dgm:pt>
    <dgm:pt modelId="{0FD80E5C-A534-CE47-B5E7-53A571431F30}" type="pres">
      <dgm:prSet presAssocID="{5304BA7D-2570-49D5-8D59-D77C494FE423}" presName="childText" presStyleLbl="conFgAcc1" presStyleIdx="3" presStyleCnt="6">
        <dgm:presLayoutVars>
          <dgm:bulletEnabled val="1"/>
        </dgm:presLayoutVars>
      </dgm:prSet>
      <dgm:spPr/>
    </dgm:pt>
    <dgm:pt modelId="{1F927988-886D-584F-81DC-8A89C2D641A8}" type="pres">
      <dgm:prSet presAssocID="{E1BFB922-45B8-4C72-B8B1-1777869D5B5A}" presName="spaceBetweenRectangles" presStyleCnt="0"/>
      <dgm:spPr/>
    </dgm:pt>
    <dgm:pt modelId="{EEFAD006-13CC-984D-A758-84B68FF86E06}" type="pres">
      <dgm:prSet presAssocID="{667A5942-26AF-4D87-BED0-93B56723A754}" presName="parentLin" presStyleCnt="0"/>
      <dgm:spPr/>
    </dgm:pt>
    <dgm:pt modelId="{3B6202F3-92D9-7D41-B3B5-93A97746CB84}" type="pres">
      <dgm:prSet presAssocID="{667A5942-26AF-4D87-BED0-93B56723A754}" presName="parentLeftMargin" presStyleLbl="node1" presStyleIdx="3" presStyleCnt="6"/>
      <dgm:spPr/>
    </dgm:pt>
    <dgm:pt modelId="{1EEAB030-0709-2044-8086-D9FE1D742314}" type="pres">
      <dgm:prSet presAssocID="{667A5942-26AF-4D87-BED0-93B56723A754}" presName="parentText" presStyleLbl="node1" presStyleIdx="4" presStyleCnt="6">
        <dgm:presLayoutVars>
          <dgm:chMax val="0"/>
          <dgm:bulletEnabled val="1"/>
        </dgm:presLayoutVars>
      </dgm:prSet>
      <dgm:spPr/>
    </dgm:pt>
    <dgm:pt modelId="{227C247A-FDDB-8A49-B859-FCB1437DEF96}" type="pres">
      <dgm:prSet presAssocID="{667A5942-26AF-4D87-BED0-93B56723A754}" presName="negativeSpace" presStyleCnt="0"/>
      <dgm:spPr/>
    </dgm:pt>
    <dgm:pt modelId="{EF67089D-0617-E745-A3C4-1733E5D859A8}" type="pres">
      <dgm:prSet presAssocID="{667A5942-26AF-4D87-BED0-93B56723A754}" presName="childText" presStyleLbl="conFgAcc1" presStyleIdx="4" presStyleCnt="6">
        <dgm:presLayoutVars>
          <dgm:bulletEnabled val="1"/>
        </dgm:presLayoutVars>
      </dgm:prSet>
      <dgm:spPr/>
    </dgm:pt>
    <dgm:pt modelId="{E4A90CE4-9A77-6947-975A-372A94D273D1}" type="pres">
      <dgm:prSet presAssocID="{4BD34C78-5465-4706-B463-AD3FFABC2361}" presName="spaceBetweenRectangles" presStyleCnt="0"/>
      <dgm:spPr/>
    </dgm:pt>
    <dgm:pt modelId="{100BF495-13BE-DC44-9C57-4D0FDF6C40CF}" type="pres">
      <dgm:prSet presAssocID="{C9B70CB1-F422-4EFF-AC93-E890360B81E4}" presName="parentLin" presStyleCnt="0"/>
      <dgm:spPr/>
    </dgm:pt>
    <dgm:pt modelId="{9EF7516B-957B-A549-B05E-44DE2A90D652}" type="pres">
      <dgm:prSet presAssocID="{C9B70CB1-F422-4EFF-AC93-E890360B81E4}" presName="parentLeftMargin" presStyleLbl="node1" presStyleIdx="4" presStyleCnt="6"/>
      <dgm:spPr/>
    </dgm:pt>
    <dgm:pt modelId="{0E1CAFFB-9A39-9A41-8CFD-17D4453E0080}" type="pres">
      <dgm:prSet presAssocID="{C9B70CB1-F422-4EFF-AC93-E890360B81E4}" presName="parentText" presStyleLbl="node1" presStyleIdx="5" presStyleCnt="6">
        <dgm:presLayoutVars>
          <dgm:chMax val="0"/>
          <dgm:bulletEnabled val="1"/>
        </dgm:presLayoutVars>
      </dgm:prSet>
      <dgm:spPr/>
    </dgm:pt>
    <dgm:pt modelId="{2AD5EFE7-B0A1-9E41-BEC2-C4ADD50D6773}" type="pres">
      <dgm:prSet presAssocID="{C9B70CB1-F422-4EFF-AC93-E890360B81E4}" presName="negativeSpace" presStyleCnt="0"/>
      <dgm:spPr/>
    </dgm:pt>
    <dgm:pt modelId="{7F1203FD-4FED-2C43-82B7-D5BDB4A598F7}" type="pres">
      <dgm:prSet presAssocID="{C9B70CB1-F422-4EFF-AC93-E890360B81E4}" presName="childText" presStyleLbl="conFgAcc1" presStyleIdx="5" presStyleCnt="6">
        <dgm:presLayoutVars>
          <dgm:bulletEnabled val="1"/>
        </dgm:presLayoutVars>
      </dgm:prSet>
      <dgm:spPr/>
    </dgm:pt>
  </dgm:ptLst>
  <dgm:cxnLst>
    <dgm:cxn modelId="{C1039F27-2366-FB4F-9636-FEC3107B5873}" type="presOf" srcId="{562CF3A9-CB46-450E-AE5C-96FD99F6ED31}" destId="{0FD80E5C-A534-CE47-B5E7-53A571431F30}" srcOrd="0" destOrd="0" presId="urn:microsoft.com/office/officeart/2005/8/layout/list1"/>
    <dgm:cxn modelId="{A21AC327-9218-6E4C-A268-39C89A8C550E}" type="presOf" srcId="{065284F9-A500-4EDE-BE0D-B2954AB12EEF}" destId="{7F1203FD-4FED-2C43-82B7-D5BDB4A598F7}" srcOrd="0" destOrd="1" presId="urn:microsoft.com/office/officeart/2005/8/layout/list1"/>
    <dgm:cxn modelId="{E19DD22A-27D5-4F3D-991C-8BEBDA8F1CC7}" srcId="{7BDB7789-0B36-45F9-BA32-9460E1CC1509}" destId="{5304BA7D-2570-49D5-8D59-D77C494FE423}" srcOrd="3" destOrd="0" parTransId="{EC16B18F-B588-4EA3-9549-9FEDC8B03CF5}" sibTransId="{E1BFB922-45B8-4C72-B8B1-1777869D5B5A}"/>
    <dgm:cxn modelId="{6626243D-D5E8-4C8E-A1B3-729180C874CF}" srcId="{540D0D01-4922-4651-9040-9A11EA3B562E}" destId="{A2BBE98B-9880-4A5C-A019-3A89BC7798D5}" srcOrd="0" destOrd="0" parTransId="{BED04294-B3E2-4F77-BB10-18CBDFA44B67}" sibTransId="{13A8EC23-B20D-4BEE-B65B-C9655F11335E}"/>
    <dgm:cxn modelId="{76709543-1C13-A34C-8CB1-F678772BEB01}" type="presOf" srcId="{C9B70CB1-F422-4EFF-AC93-E890360B81E4}" destId="{9EF7516B-957B-A549-B05E-44DE2A90D652}" srcOrd="0" destOrd="0" presId="urn:microsoft.com/office/officeart/2005/8/layout/list1"/>
    <dgm:cxn modelId="{081A9244-D5E9-F64D-BBB0-22C770D4BC8F}" type="presOf" srcId="{508C0EC8-F210-4984-BE76-9105D0046443}" destId="{23BDCE5E-79B0-F44F-AC2C-9E8CE828B63D}" srcOrd="0" destOrd="2" presId="urn:microsoft.com/office/officeart/2005/8/layout/list1"/>
    <dgm:cxn modelId="{4F16CF50-DC41-6A46-8614-A5128E43F516}" type="presOf" srcId="{5304BA7D-2570-49D5-8D59-D77C494FE423}" destId="{86D94529-8097-E847-A6B5-20B149907B77}" srcOrd="1" destOrd="0" presId="urn:microsoft.com/office/officeart/2005/8/layout/list1"/>
    <dgm:cxn modelId="{2ACF4D55-F0E6-864B-84F6-1CF882F18744}" type="presOf" srcId="{5304BA7D-2570-49D5-8D59-D77C494FE423}" destId="{0800EECD-5762-AE4C-AE1D-ADFE972ECC98}" srcOrd="0" destOrd="0" presId="urn:microsoft.com/office/officeart/2005/8/layout/list1"/>
    <dgm:cxn modelId="{B96A5A5C-F500-45A8-9CFB-6B4AA59201F2}" srcId="{C9B70CB1-F422-4EFF-AC93-E890360B81E4}" destId="{1C609D2E-63A8-4154-914C-9FE5E3C08248}" srcOrd="3" destOrd="0" parTransId="{5074D3C6-7794-420F-A22D-3B02CFE76FAE}" sibTransId="{C6346628-7FD5-4F15-B44C-7082A4D26199}"/>
    <dgm:cxn modelId="{3A5F845C-0BE6-E642-98C9-041998EA1769}" type="presOf" srcId="{E10D48A5-55B6-491B-8E35-A61DCAE7DDAE}" destId="{EF67089D-0617-E745-A3C4-1733E5D859A8}" srcOrd="0" destOrd="2" presId="urn:microsoft.com/office/officeart/2005/8/layout/list1"/>
    <dgm:cxn modelId="{2ADFE95C-A7F2-C54A-9870-772A852629CF}" type="presOf" srcId="{8CF8411B-4609-4411-B779-17E2EE9C9DFA}" destId="{23BDCE5E-79B0-F44F-AC2C-9E8CE828B63D}" srcOrd="0" destOrd="0" presId="urn:microsoft.com/office/officeart/2005/8/layout/list1"/>
    <dgm:cxn modelId="{8BDB8562-BF9B-3E4B-B385-16198D75989C}" type="presOf" srcId="{C6897463-A622-4155-BD08-E178A291518A}" destId="{EAAD494C-10AE-2246-8351-FFEC3501D16D}" srcOrd="1" destOrd="0" presId="urn:microsoft.com/office/officeart/2005/8/layout/list1"/>
    <dgm:cxn modelId="{6ACA6765-D136-0140-A555-6B52886FA7F1}" type="presOf" srcId="{C6897463-A622-4155-BD08-E178A291518A}" destId="{CE9FF39F-71FD-7B4D-8D6C-0E2FA7BFC4FA}" srcOrd="0" destOrd="0" presId="urn:microsoft.com/office/officeart/2005/8/layout/list1"/>
    <dgm:cxn modelId="{7260456C-61EE-0F41-95A9-A8C23A3541B6}" type="presOf" srcId="{C9B70CB1-F422-4EFF-AC93-E890360B81E4}" destId="{0E1CAFFB-9A39-9A41-8CFD-17D4453E0080}" srcOrd="1" destOrd="0" presId="urn:microsoft.com/office/officeart/2005/8/layout/list1"/>
    <dgm:cxn modelId="{6A67CD71-DC22-42CC-9BCC-C78F4824507F}" srcId="{1121ACC2-B8EB-47D7-9155-5FEA68B3981F}" destId="{64CED8FC-106D-420E-9150-3907FEF73D6E}" srcOrd="0" destOrd="0" parTransId="{55598D51-393A-42DF-9974-705A87E1AF47}" sibTransId="{97BC53AA-04FB-424C-9F3B-73277129A0D6}"/>
    <dgm:cxn modelId="{50867475-F1B0-4A4A-BF30-E969E7977C53}" srcId="{C9B70CB1-F422-4EFF-AC93-E890360B81E4}" destId="{065284F9-A500-4EDE-BE0D-B2954AB12EEF}" srcOrd="1" destOrd="0" parTransId="{836CC7EB-57D5-44E6-A182-FF9A5EB83D50}" sibTransId="{635F48C5-F0AA-4000-A86F-9361D55CC1A5}"/>
    <dgm:cxn modelId="{7738CA76-0983-47BF-BE91-F237145D9824}" srcId="{7BDB7789-0B36-45F9-BA32-9460E1CC1509}" destId="{C6897463-A622-4155-BD08-E178A291518A}" srcOrd="0" destOrd="0" parTransId="{4C295F78-5D76-409D-B2F1-05C61E87877D}" sibTransId="{5AA15266-2752-4AAD-B9BB-8C89F064CC1A}"/>
    <dgm:cxn modelId="{8E81B977-B404-482C-896C-35DFEB0A56F9}" srcId="{667A5942-26AF-4D87-BED0-93B56723A754}" destId="{E10D48A5-55B6-491B-8E35-A61DCAE7DDAE}" srcOrd="2" destOrd="0" parTransId="{A137523B-6B19-43CB-87E4-AFFFA02015F9}" sibTransId="{7D5D9EAC-9B51-4734-8F1F-E596538EE8BD}"/>
    <dgm:cxn modelId="{2266067D-F2D0-B142-90DE-ADD278A1D6F6}" type="presOf" srcId="{1121ACC2-B8EB-47D7-9155-5FEA68B3981F}" destId="{80F8A4A9-938C-3D4C-AB18-A1FFEFDBDF46}" srcOrd="1" destOrd="0" presId="urn:microsoft.com/office/officeart/2005/8/layout/list1"/>
    <dgm:cxn modelId="{8DA83582-366B-4D01-82AB-75F88A2E6269}" srcId="{5304BA7D-2570-49D5-8D59-D77C494FE423}" destId="{562CF3A9-CB46-450E-AE5C-96FD99F6ED31}" srcOrd="0" destOrd="0" parTransId="{416B9B12-A492-47F0-B563-A2B473542DFE}" sibTransId="{46A7837D-E253-4D64-962C-27EC0643FD96}"/>
    <dgm:cxn modelId="{F1810886-AD56-9746-91B0-0DD66DE232FD}" type="presOf" srcId="{64CED8FC-106D-420E-9150-3907FEF73D6E}" destId="{78361ECD-787F-4843-AC19-2BE949A2E625}" srcOrd="0" destOrd="0" presId="urn:microsoft.com/office/officeart/2005/8/layout/list1"/>
    <dgm:cxn modelId="{12DB5486-E424-CF4B-8431-15C4F1AA70BF}" type="presOf" srcId="{1C609D2E-63A8-4154-914C-9FE5E3C08248}" destId="{7F1203FD-4FED-2C43-82B7-D5BDB4A598F7}" srcOrd="0" destOrd="3" presId="urn:microsoft.com/office/officeart/2005/8/layout/list1"/>
    <dgm:cxn modelId="{C5341588-8FF4-4B00-8878-26FE463EE2FE}" srcId="{7BDB7789-0B36-45F9-BA32-9460E1CC1509}" destId="{C9B70CB1-F422-4EFF-AC93-E890360B81E4}" srcOrd="5" destOrd="0" parTransId="{07D73FD9-AE38-4A51-BD1C-56002B5D2C1B}" sibTransId="{EB4ECC83-AEAD-4105-818F-5B7D7A667E5F}"/>
    <dgm:cxn modelId="{14199D8A-7BD1-3741-84F9-E529AF9269A9}" type="presOf" srcId="{3402EC07-0948-47CB-85E7-7B9AEC8E8720}" destId="{7F1203FD-4FED-2C43-82B7-D5BDB4A598F7}" srcOrd="0" destOrd="2" presId="urn:microsoft.com/office/officeart/2005/8/layout/list1"/>
    <dgm:cxn modelId="{B26CF48D-AC63-B44B-93C2-BD1D006D828D}" type="presOf" srcId="{7BDB7789-0B36-45F9-BA32-9460E1CC1509}" destId="{DB2A6D7A-EB04-5646-A6A7-D7466DB74140}" srcOrd="0" destOrd="0" presId="urn:microsoft.com/office/officeart/2005/8/layout/list1"/>
    <dgm:cxn modelId="{15BB8498-6BC9-0945-AAF6-19B6B2DF9113}" type="presOf" srcId="{1D7CF527-9C51-4731-86FC-8CBE1D161BFE}" destId="{23BDCE5E-79B0-F44F-AC2C-9E8CE828B63D}" srcOrd="0" destOrd="1" presId="urn:microsoft.com/office/officeart/2005/8/layout/list1"/>
    <dgm:cxn modelId="{C168C1A6-F251-45B6-B08D-6BAFD064C200}" srcId="{667A5942-26AF-4D87-BED0-93B56723A754}" destId="{44647335-B8D3-4076-B426-025EDBEEB4E5}" srcOrd="0" destOrd="0" parTransId="{49A55BB9-B53B-4DE3-BCE4-9B0C96491113}" sibTransId="{1D51AF26-F58E-460C-9F24-F85A7A168AF6}"/>
    <dgm:cxn modelId="{899AE3A7-66F9-6140-A489-147F62A8BF42}" type="presOf" srcId="{667A5942-26AF-4D87-BED0-93B56723A754}" destId="{1EEAB030-0709-2044-8086-D9FE1D742314}" srcOrd="1" destOrd="0" presId="urn:microsoft.com/office/officeart/2005/8/layout/list1"/>
    <dgm:cxn modelId="{27DC7DA9-F848-8945-9DF9-471DD525AB81}" type="presOf" srcId="{540D0D01-4922-4651-9040-9A11EA3B562E}" destId="{F2F5AAB1-5818-2C4D-9CEE-DEAD57407886}" srcOrd="0" destOrd="0" presId="urn:microsoft.com/office/officeart/2005/8/layout/list1"/>
    <dgm:cxn modelId="{13563AAC-900B-4226-8805-A2BDB4456A58}" srcId="{C6897463-A622-4155-BD08-E178A291518A}" destId="{8CF8411B-4609-4411-B779-17E2EE9C9DFA}" srcOrd="0" destOrd="0" parTransId="{5542B32B-98D3-4B2F-BCF3-DFBF85308435}" sibTransId="{07735618-8FC9-4F1A-A19C-3CF4AE712984}"/>
    <dgm:cxn modelId="{4D506EBB-F88C-44A9-A7F6-F13648FAD0F2}" srcId="{C6897463-A622-4155-BD08-E178A291518A}" destId="{1D7CF527-9C51-4731-86FC-8CBE1D161BFE}" srcOrd="1" destOrd="0" parTransId="{B6953021-4454-4F2D-A997-857F377563A3}" sibTransId="{972B288F-E95E-44E0-A835-8A7567047544}"/>
    <dgm:cxn modelId="{1135D2BE-C138-D644-9C9B-8768008FE192}" type="presOf" srcId="{73812F58-AE48-4AF1-A9AC-D10A73DF94C1}" destId="{EF67089D-0617-E745-A3C4-1733E5D859A8}" srcOrd="0" destOrd="1" presId="urn:microsoft.com/office/officeart/2005/8/layout/list1"/>
    <dgm:cxn modelId="{835704C0-76A7-984A-98EE-917593DAC2AD}" type="presOf" srcId="{1121ACC2-B8EB-47D7-9155-5FEA68B3981F}" destId="{396B6CA6-28D5-8C4D-9FDD-C03D0F642094}" srcOrd="0" destOrd="0" presId="urn:microsoft.com/office/officeart/2005/8/layout/list1"/>
    <dgm:cxn modelId="{6B5338C8-B426-AA4B-A053-4F380D6828AE}" type="presOf" srcId="{A2BBE98B-9880-4A5C-A019-3A89BC7798D5}" destId="{E6EFFA79-50A9-2544-BC47-186E73D446AA}" srcOrd="0" destOrd="0" presId="urn:microsoft.com/office/officeart/2005/8/layout/list1"/>
    <dgm:cxn modelId="{D302B4C8-0956-E545-B6CC-8C07681DBDB4}" type="presOf" srcId="{44647335-B8D3-4076-B426-025EDBEEB4E5}" destId="{EF67089D-0617-E745-A3C4-1733E5D859A8}" srcOrd="0" destOrd="0" presId="urn:microsoft.com/office/officeart/2005/8/layout/list1"/>
    <dgm:cxn modelId="{76DA3BCA-B066-4775-A4D6-B96EBAA1EA99}" srcId="{7BDB7789-0B36-45F9-BA32-9460E1CC1509}" destId="{667A5942-26AF-4D87-BED0-93B56723A754}" srcOrd="4" destOrd="0" parTransId="{C7A4B5A5-00E9-443A-9508-D7E43DA4B291}" sibTransId="{4BD34C78-5465-4706-B463-AD3FFABC2361}"/>
    <dgm:cxn modelId="{FBC8AACE-274A-4E15-8B02-1EF2166CED1F}" srcId="{7BDB7789-0B36-45F9-BA32-9460E1CC1509}" destId="{540D0D01-4922-4651-9040-9A11EA3B562E}" srcOrd="2" destOrd="0" parTransId="{784C30E2-E19E-4492-97F8-8E3AF25E49AD}" sibTransId="{77A9D294-A4A0-44C5-8820-4ADCA59697EE}"/>
    <dgm:cxn modelId="{97DA1FDB-5AF3-4A00-BAC8-F84265643139}" srcId="{C9B70CB1-F422-4EFF-AC93-E890360B81E4}" destId="{3402EC07-0948-47CB-85E7-7B9AEC8E8720}" srcOrd="2" destOrd="0" parTransId="{5933497D-7516-4CDD-8409-588893CB8C15}" sibTransId="{885246D9-9C78-4AE7-98AB-B5A9EBF7EADE}"/>
    <dgm:cxn modelId="{3DB704DC-BFD7-41C7-9657-32A9A4BAFD53}" srcId="{C9B70CB1-F422-4EFF-AC93-E890360B81E4}" destId="{A84257EC-75AC-4E4F-B275-5F098B996B75}" srcOrd="0" destOrd="0" parTransId="{E62B173F-382E-4684-BA4B-DC9BE2DF989B}" sibTransId="{A4626679-91B0-4A0E-8520-E5830656BBD4}"/>
    <dgm:cxn modelId="{D03EEBDC-65B5-4064-A588-7287C43F1B95}" srcId="{667A5942-26AF-4D87-BED0-93B56723A754}" destId="{73812F58-AE48-4AF1-A9AC-D10A73DF94C1}" srcOrd="1" destOrd="0" parTransId="{B645B9B4-B4E9-4471-B103-AD939C62BF2C}" sibTransId="{896FEFB9-E3B0-4DCA-B8B6-67DB04F12512}"/>
    <dgm:cxn modelId="{A01134E7-858F-9941-88FA-557904C22BDC}" type="presOf" srcId="{A84257EC-75AC-4E4F-B275-5F098B996B75}" destId="{7F1203FD-4FED-2C43-82B7-D5BDB4A598F7}" srcOrd="0" destOrd="0" presId="urn:microsoft.com/office/officeart/2005/8/layout/list1"/>
    <dgm:cxn modelId="{209178EE-2ADF-4940-9E68-E50805BD839B}" srcId="{7BDB7789-0B36-45F9-BA32-9460E1CC1509}" destId="{1121ACC2-B8EB-47D7-9155-5FEA68B3981F}" srcOrd="1" destOrd="0" parTransId="{A74679F2-F535-421B-9981-45DFA00254A1}" sibTransId="{07E0DCA2-A19A-4EDB-ABD7-EC916A4599C5}"/>
    <dgm:cxn modelId="{F0AF24F2-E2DE-4013-9E19-4DEAAAFDF7CA}" srcId="{C6897463-A622-4155-BD08-E178A291518A}" destId="{508C0EC8-F210-4984-BE76-9105D0046443}" srcOrd="2" destOrd="0" parTransId="{89D3E9D3-AD38-43DA-A674-06BD068DCD08}" sibTransId="{816BA047-15D9-404C-AE23-B7D5FFCD232A}"/>
    <dgm:cxn modelId="{1402D9F8-9644-1A43-B7C5-83C78F58555B}" type="presOf" srcId="{540D0D01-4922-4651-9040-9A11EA3B562E}" destId="{CA52C22C-B871-4B4F-955C-B574367ECB05}" srcOrd="1" destOrd="0" presId="urn:microsoft.com/office/officeart/2005/8/layout/list1"/>
    <dgm:cxn modelId="{4D41C6FB-74BC-4341-8C82-42F2FC7E7ADD}" type="presOf" srcId="{667A5942-26AF-4D87-BED0-93B56723A754}" destId="{3B6202F3-92D9-7D41-B3B5-93A97746CB84}" srcOrd="0" destOrd="0" presId="urn:microsoft.com/office/officeart/2005/8/layout/list1"/>
    <dgm:cxn modelId="{C6218DCE-C428-8B42-B8D1-008829D119F1}" type="presParOf" srcId="{DB2A6D7A-EB04-5646-A6A7-D7466DB74140}" destId="{701253BC-CC53-7D4F-A439-793D05427926}" srcOrd="0" destOrd="0" presId="urn:microsoft.com/office/officeart/2005/8/layout/list1"/>
    <dgm:cxn modelId="{FF9B3046-B354-EC45-9364-8C85C55DC0CD}" type="presParOf" srcId="{701253BC-CC53-7D4F-A439-793D05427926}" destId="{CE9FF39F-71FD-7B4D-8D6C-0E2FA7BFC4FA}" srcOrd="0" destOrd="0" presId="urn:microsoft.com/office/officeart/2005/8/layout/list1"/>
    <dgm:cxn modelId="{2B7A2D80-EDF5-9C4A-8208-F5D8B5238335}" type="presParOf" srcId="{701253BC-CC53-7D4F-A439-793D05427926}" destId="{EAAD494C-10AE-2246-8351-FFEC3501D16D}" srcOrd="1" destOrd="0" presId="urn:microsoft.com/office/officeart/2005/8/layout/list1"/>
    <dgm:cxn modelId="{68832CE7-A7F4-2D4B-9710-2E106EF23D3D}" type="presParOf" srcId="{DB2A6D7A-EB04-5646-A6A7-D7466DB74140}" destId="{5F855065-14D4-AB46-B596-B561DDB46B7E}" srcOrd="1" destOrd="0" presId="urn:microsoft.com/office/officeart/2005/8/layout/list1"/>
    <dgm:cxn modelId="{501DAD01-CA6C-AB42-9F2A-E7CF26287277}" type="presParOf" srcId="{DB2A6D7A-EB04-5646-A6A7-D7466DB74140}" destId="{23BDCE5E-79B0-F44F-AC2C-9E8CE828B63D}" srcOrd="2" destOrd="0" presId="urn:microsoft.com/office/officeart/2005/8/layout/list1"/>
    <dgm:cxn modelId="{B7BE6903-5172-1649-AA5B-91EA1EAF4B3B}" type="presParOf" srcId="{DB2A6D7A-EB04-5646-A6A7-D7466DB74140}" destId="{B0132B65-094C-1E45-99EA-ADABEF6975B3}" srcOrd="3" destOrd="0" presId="urn:microsoft.com/office/officeart/2005/8/layout/list1"/>
    <dgm:cxn modelId="{9D80B786-B8F5-1D4F-B406-52819076D2EF}" type="presParOf" srcId="{DB2A6D7A-EB04-5646-A6A7-D7466DB74140}" destId="{0B370DDE-E4A2-C444-9494-1E165678B9DE}" srcOrd="4" destOrd="0" presId="urn:microsoft.com/office/officeart/2005/8/layout/list1"/>
    <dgm:cxn modelId="{A007CB76-70A7-684B-8A0F-2DBB1DED6668}" type="presParOf" srcId="{0B370DDE-E4A2-C444-9494-1E165678B9DE}" destId="{396B6CA6-28D5-8C4D-9FDD-C03D0F642094}" srcOrd="0" destOrd="0" presId="urn:microsoft.com/office/officeart/2005/8/layout/list1"/>
    <dgm:cxn modelId="{119816F3-A79D-584A-ABDC-E0AB52D04977}" type="presParOf" srcId="{0B370DDE-E4A2-C444-9494-1E165678B9DE}" destId="{80F8A4A9-938C-3D4C-AB18-A1FFEFDBDF46}" srcOrd="1" destOrd="0" presId="urn:microsoft.com/office/officeart/2005/8/layout/list1"/>
    <dgm:cxn modelId="{5548086E-DA78-5F42-9C0E-13BB7A8A463F}" type="presParOf" srcId="{DB2A6D7A-EB04-5646-A6A7-D7466DB74140}" destId="{CF556C9E-3E03-F54A-B9F8-2E1476CD0E97}" srcOrd="5" destOrd="0" presId="urn:microsoft.com/office/officeart/2005/8/layout/list1"/>
    <dgm:cxn modelId="{8485553A-5E50-0941-9792-F7A1ED8D9B36}" type="presParOf" srcId="{DB2A6D7A-EB04-5646-A6A7-D7466DB74140}" destId="{78361ECD-787F-4843-AC19-2BE949A2E625}" srcOrd="6" destOrd="0" presId="urn:microsoft.com/office/officeart/2005/8/layout/list1"/>
    <dgm:cxn modelId="{184A0DC8-C762-1142-AC5D-7D97AFB8AD8F}" type="presParOf" srcId="{DB2A6D7A-EB04-5646-A6A7-D7466DB74140}" destId="{44A5DC65-D1D3-B644-B9C2-8967E421B41F}" srcOrd="7" destOrd="0" presId="urn:microsoft.com/office/officeart/2005/8/layout/list1"/>
    <dgm:cxn modelId="{8B6CCE69-83E1-7544-82DC-2766681DEF05}" type="presParOf" srcId="{DB2A6D7A-EB04-5646-A6A7-D7466DB74140}" destId="{C3FBDE85-9CE2-3C4A-88BF-21F180C89ABD}" srcOrd="8" destOrd="0" presId="urn:microsoft.com/office/officeart/2005/8/layout/list1"/>
    <dgm:cxn modelId="{2E2BD771-5C84-3D46-A299-E9B80E631B7B}" type="presParOf" srcId="{C3FBDE85-9CE2-3C4A-88BF-21F180C89ABD}" destId="{F2F5AAB1-5818-2C4D-9CEE-DEAD57407886}" srcOrd="0" destOrd="0" presId="urn:microsoft.com/office/officeart/2005/8/layout/list1"/>
    <dgm:cxn modelId="{36801B6A-F56A-EE49-9C3B-27B8DCF1F5AA}" type="presParOf" srcId="{C3FBDE85-9CE2-3C4A-88BF-21F180C89ABD}" destId="{CA52C22C-B871-4B4F-955C-B574367ECB05}" srcOrd="1" destOrd="0" presId="urn:microsoft.com/office/officeart/2005/8/layout/list1"/>
    <dgm:cxn modelId="{8A5F86CF-F9D5-774E-8FF4-7083C55FA525}" type="presParOf" srcId="{DB2A6D7A-EB04-5646-A6A7-D7466DB74140}" destId="{347643AF-58FE-874C-9B5A-5DDEA6E7F31C}" srcOrd="9" destOrd="0" presId="urn:microsoft.com/office/officeart/2005/8/layout/list1"/>
    <dgm:cxn modelId="{54F93489-41BA-BB47-B2E6-2A48477E444B}" type="presParOf" srcId="{DB2A6D7A-EB04-5646-A6A7-D7466DB74140}" destId="{E6EFFA79-50A9-2544-BC47-186E73D446AA}" srcOrd="10" destOrd="0" presId="urn:microsoft.com/office/officeart/2005/8/layout/list1"/>
    <dgm:cxn modelId="{310DCF7E-A63B-584B-93C4-85A71BCF2E2E}" type="presParOf" srcId="{DB2A6D7A-EB04-5646-A6A7-D7466DB74140}" destId="{0434F30D-F132-6549-A935-25878182A0DE}" srcOrd="11" destOrd="0" presId="urn:microsoft.com/office/officeart/2005/8/layout/list1"/>
    <dgm:cxn modelId="{8270596A-786E-B648-A357-96995E54B355}" type="presParOf" srcId="{DB2A6D7A-EB04-5646-A6A7-D7466DB74140}" destId="{4A4C1053-0104-5F45-95A0-4CF77661EBCD}" srcOrd="12" destOrd="0" presId="urn:microsoft.com/office/officeart/2005/8/layout/list1"/>
    <dgm:cxn modelId="{7A2B2297-A116-3447-A20B-D703F8496A23}" type="presParOf" srcId="{4A4C1053-0104-5F45-95A0-4CF77661EBCD}" destId="{0800EECD-5762-AE4C-AE1D-ADFE972ECC98}" srcOrd="0" destOrd="0" presId="urn:microsoft.com/office/officeart/2005/8/layout/list1"/>
    <dgm:cxn modelId="{AA0C7FA7-0399-B744-B7CC-0E87E5AF971A}" type="presParOf" srcId="{4A4C1053-0104-5F45-95A0-4CF77661EBCD}" destId="{86D94529-8097-E847-A6B5-20B149907B77}" srcOrd="1" destOrd="0" presId="urn:microsoft.com/office/officeart/2005/8/layout/list1"/>
    <dgm:cxn modelId="{BE40F29C-3779-CA42-9631-11E92CEC4072}" type="presParOf" srcId="{DB2A6D7A-EB04-5646-A6A7-D7466DB74140}" destId="{F2835BB0-67D4-7D43-A42D-57E88FE90B9D}" srcOrd="13" destOrd="0" presId="urn:microsoft.com/office/officeart/2005/8/layout/list1"/>
    <dgm:cxn modelId="{22B85DD5-970F-6C42-96A8-DC7629CAA251}" type="presParOf" srcId="{DB2A6D7A-EB04-5646-A6A7-D7466DB74140}" destId="{0FD80E5C-A534-CE47-B5E7-53A571431F30}" srcOrd="14" destOrd="0" presId="urn:microsoft.com/office/officeart/2005/8/layout/list1"/>
    <dgm:cxn modelId="{3318BAA0-129C-9842-8848-40F35EDAB5CE}" type="presParOf" srcId="{DB2A6D7A-EB04-5646-A6A7-D7466DB74140}" destId="{1F927988-886D-584F-81DC-8A89C2D641A8}" srcOrd="15" destOrd="0" presId="urn:microsoft.com/office/officeart/2005/8/layout/list1"/>
    <dgm:cxn modelId="{880BFA82-7ACB-C645-948C-566A30F8A754}" type="presParOf" srcId="{DB2A6D7A-EB04-5646-A6A7-D7466DB74140}" destId="{EEFAD006-13CC-984D-A758-84B68FF86E06}" srcOrd="16" destOrd="0" presId="urn:microsoft.com/office/officeart/2005/8/layout/list1"/>
    <dgm:cxn modelId="{9E060AFC-5B96-CC4C-8BA7-A4DB7D71CD94}" type="presParOf" srcId="{EEFAD006-13CC-984D-A758-84B68FF86E06}" destId="{3B6202F3-92D9-7D41-B3B5-93A97746CB84}" srcOrd="0" destOrd="0" presId="urn:microsoft.com/office/officeart/2005/8/layout/list1"/>
    <dgm:cxn modelId="{C5BBF2BE-26D5-4743-9BC1-2B62C9A6E10E}" type="presParOf" srcId="{EEFAD006-13CC-984D-A758-84B68FF86E06}" destId="{1EEAB030-0709-2044-8086-D9FE1D742314}" srcOrd="1" destOrd="0" presId="urn:microsoft.com/office/officeart/2005/8/layout/list1"/>
    <dgm:cxn modelId="{26099800-5ADD-974E-B955-1B4E93879F8E}" type="presParOf" srcId="{DB2A6D7A-EB04-5646-A6A7-D7466DB74140}" destId="{227C247A-FDDB-8A49-B859-FCB1437DEF96}" srcOrd="17" destOrd="0" presId="urn:microsoft.com/office/officeart/2005/8/layout/list1"/>
    <dgm:cxn modelId="{2526FB5A-AB6D-4C4B-BCAD-437A70E81A36}" type="presParOf" srcId="{DB2A6D7A-EB04-5646-A6A7-D7466DB74140}" destId="{EF67089D-0617-E745-A3C4-1733E5D859A8}" srcOrd="18" destOrd="0" presId="urn:microsoft.com/office/officeart/2005/8/layout/list1"/>
    <dgm:cxn modelId="{72507E28-A627-A445-B52E-0A5A1F336AE3}" type="presParOf" srcId="{DB2A6D7A-EB04-5646-A6A7-D7466DB74140}" destId="{E4A90CE4-9A77-6947-975A-372A94D273D1}" srcOrd="19" destOrd="0" presId="urn:microsoft.com/office/officeart/2005/8/layout/list1"/>
    <dgm:cxn modelId="{F97C4409-5275-5F44-B2AD-7F1B6679A5D5}" type="presParOf" srcId="{DB2A6D7A-EB04-5646-A6A7-D7466DB74140}" destId="{100BF495-13BE-DC44-9C57-4D0FDF6C40CF}" srcOrd="20" destOrd="0" presId="urn:microsoft.com/office/officeart/2005/8/layout/list1"/>
    <dgm:cxn modelId="{A6724501-3E4F-4946-963B-EECBF5327938}" type="presParOf" srcId="{100BF495-13BE-DC44-9C57-4D0FDF6C40CF}" destId="{9EF7516B-957B-A549-B05E-44DE2A90D652}" srcOrd="0" destOrd="0" presId="urn:microsoft.com/office/officeart/2005/8/layout/list1"/>
    <dgm:cxn modelId="{6433D30E-4525-EB46-87D3-47F58CD6A957}" type="presParOf" srcId="{100BF495-13BE-DC44-9C57-4D0FDF6C40CF}" destId="{0E1CAFFB-9A39-9A41-8CFD-17D4453E0080}" srcOrd="1" destOrd="0" presId="urn:microsoft.com/office/officeart/2005/8/layout/list1"/>
    <dgm:cxn modelId="{46CF1BDB-5284-2647-956F-DA8ECC1CFDE3}" type="presParOf" srcId="{DB2A6D7A-EB04-5646-A6A7-D7466DB74140}" destId="{2AD5EFE7-B0A1-9E41-BEC2-C4ADD50D6773}" srcOrd="21" destOrd="0" presId="urn:microsoft.com/office/officeart/2005/8/layout/list1"/>
    <dgm:cxn modelId="{EFB8250B-74C2-E647-920A-C43375AD944C}" type="presParOf" srcId="{DB2A6D7A-EB04-5646-A6A7-D7466DB74140}" destId="{7F1203FD-4FED-2C43-82B7-D5BDB4A598F7}"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9594AE-C440-5443-ADB4-43A57D9AC2AA}" type="doc">
      <dgm:prSet loTypeId="urn:microsoft.com/office/officeart/2005/8/layout/chevron2" loCatId="" qsTypeId="urn:microsoft.com/office/officeart/2005/8/quickstyle/simple2" qsCatId="simple" csTypeId="urn:microsoft.com/office/officeart/2005/8/colors/colorful1" csCatId="colorful" phldr="1"/>
      <dgm:spPr/>
      <dgm:t>
        <a:bodyPr/>
        <a:lstStyle/>
        <a:p>
          <a:endParaRPr lang="en-US"/>
        </a:p>
      </dgm:t>
    </dgm:pt>
    <dgm:pt modelId="{2AAA4AF3-28CF-9441-B49F-389E670C0FF9}">
      <dgm:prSet phldrT="[Text]"/>
      <dgm:spPr/>
      <dgm:t>
        <a:bodyPr/>
        <a:lstStyle/>
        <a:p>
          <a:r>
            <a:rPr lang="en-US" b="1" dirty="0"/>
            <a:t>2011</a:t>
          </a:r>
        </a:p>
      </dgm:t>
    </dgm:pt>
    <dgm:pt modelId="{0C7A3DF0-3B3D-9A42-ADB1-A8AAD53FF54B}" type="parTrans" cxnId="{88F72483-E445-1A4A-96F0-DA58D32F2C33}">
      <dgm:prSet/>
      <dgm:spPr/>
      <dgm:t>
        <a:bodyPr/>
        <a:lstStyle/>
        <a:p>
          <a:endParaRPr lang="en-US" b="1"/>
        </a:p>
      </dgm:t>
    </dgm:pt>
    <dgm:pt modelId="{0722C756-EBD8-3E4E-85E8-B7DE6818BFEF}" type="sibTrans" cxnId="{88F72483-E445-1A4A-96F0-DA58D32F2C33}">
      <dgm:prSet/>
      <dgm:spPr/>
      <dgm:t>
        <a:bodyPr/>
        <a:lstStyle/>
        <a:p>
          <a:endParaRPr lang="en-US" b="1"/>
        </a:p>
      </dgm:t>
    </dgm:pt>
    <dgm:pt modelId="{C69085A5-39E4-684B-B02A-821070B56473}">
      <dgm:prSet phldrT="[Text]" custT="1"/>
      <dgm:spPr/>
      <dgm:t>
        <a:bodyPr/>
        <a:lstStyle/>
        <a:p>
          <a:r>
            <a:rPr lang="en-US" sz="3600" b="1" dirty="0">
              <a:solidFill>
                <a:srgbClr val="FF0000"/>
              </a:solidFill>
            </a:rPr>
            <a:t>Program Evaluation Standards </a:t>
          </a:r>
          <a:r>
            <a:rPr lang="en-US" sz="2000" b="1" dirty="0">
              <a:solidFill>
                <a:srgbClr val="FF0000"/>
              </a:solidFill>
            </a:rPr>
            <a:t>(3</a:t>
          </a:r>
          <a:r>
            <a:rPr lang="en-US" sz="2000" b="1" baseline="30000" dirty="0">
              <a:solidFill>
                <a:srgbClr val="FF0000"/>
              </a:solidFill>
            </a:rPr>
            <a:t>rd</a:t>
          </a:r>
          <a:r>
            <a:rPr lang="en-US" sz="2000" b="1" dirty="0">
              <a:solidFill>
                <a:srgbClr val="FF0000"/>
              </a:solidFill>
            </a:rPr>
            <a:t> ed.)</a:t>
          </a:r>
          <a:endParaRPr lang="en-US" sz="2000" b="1" dirty="0"/>
        </a:p>
      </dgm:t>
    </dgm:pt>
    <dgm:pt modelId="{F8804A86-5BE7-2242-B628-94A2E5EB5AE3}" type="parTrans" cxnId="{0A23F40F-E26A-224F-AB94-27B2F551BE9A}">
      <dgm:prSet/>
      <dgm:spPr/>
      <dgm:t>
        <a:bodyPr/>
        <a:lstStyle/>
        <a:p>
          <a:endParaRPr lang="en-US" b="1"/>
        </a:p>
      </dgm:t>
    </dgm:pt>
    <dgm:pt modelId="{90D4A1BF-FEA0-6D45-9CAA-9C828B438E5B}" type="sibTrans" cxnId="{0A23F40F-E26A-224F-AB94-27B2F551BE9A}">
      <dgm:prSet/>
      <dgm:spPr/>
      <dgm:t>
        <a:bodyPr/>
        <a:lstStyle/>
        <a:p>
          <a:endParaRPr lang="en-US" b="1"/>
        </a:p>
      </dgm:t>
    </dgm:pt>
    <dgm:pt modelId="{8E451AA9-35A7-E74E-886C-0F5549A26D68}">
      <dgm:prSet phldrT="[Text]"/>
      <dgm:spPr/>
      <dgm:t>
        <a:bodyPr/>
        <a:lstStyle/>
        <a:p>
          <a:r>
            <a:rPr lang="en-US" b="1" dirty="0"/>
            <a:t>2011</a:t>
          </a:r>
        </a:p>
      </dgm:t>
    </dgm:pt>
    <dgm:pt modelId="{9C365356-34F9-C649-8D42-2AC0B1420C6D}" type="parTrans" cxnId="{9E3FF5AA-434A-AE4D-95E4-96FE32FD05BD}">
      <dgm:prSet/>
      <dgm:spPr/>
      <dgm:t>
        <a:bodyPr/>
        <a:lstStyle/>
        <a:p>
          <a:endParaRPr lang="en-US" b="1"/>
        </a:p>
      </dgm:t>
    </dgm:pt>
    <dgm:pt modelId="{DC9448B7-E8CB-8543-AE6E-8530F18D948A}" type="sibTrans" cxnId="{9E3FF5AA-434A-AE4D-95E4-96FE32FD05BD}">
      <dgm:prSet/>
      <dgm:spPr/>
      <dgm:t>
        <a:bodyPr/>
        <a:lstStyle/>
        <a:p>
          <a:endParaRPr lang="en-US" b="1"/>
        </a:p>
      </dgm:t>
    </dgm:pt>
    <dgm:pt modelId="{26CB4F60-4340-AE45-8DEA-E5C9E588ED8A}">
      <dgm:prSet phldrT="[Text]"/>
      <dgm:spPr/>
      <dgm:t>
        <a:bodyPr/>
        <a:lstStyle/>
        <a:p>
          <a:r>
            <a:rPr lang="en-US" b="1" dirty="0">
              <a:solidFill>
                <a:srgbClr val="FF0000"/>
              </a:solidFill>
            </a:rPr>
            <a:t>AEA Public Statement on Cultural Competence </a:t>
          </a:r>
          <a:endParaRPr lang="en-US" b="1" dirty="0"/>
        </a:p>
      </dgm:t>
    </dgm:pt>
    <dgm:pt modelId="{8B19C4A2-1865-1E40-8F84-057DE19FC31A}" type="parTrans" cxnId="{EE819C8A-9A79-D743-8BF1-924725DF1CF5}">
      <dgm:prSet/>
      <dgm:spPr/>
      <dgm:t>
        <a:bodyPr/>
        <a:lstStyle/>
        <a:p>
          <a:endParaRPr lang="en-US" b="1"/>
        </a:p>
      </dgm:t>
    </dgm:pt>
    <dgm:pt modelId="{CDB2F6AE-28A8-C345-B7BA-D0B7C5F4C354}" type="sibTrans" cxnId="{EE819C8A-9A79-D743-8BF1-924725DF1CF5}">
      <dgm:prSet/>
      <dgm:spPr/>
      <dgm:t>
        <a:bodyPr/>
        <a:lstStyle/>
        <a:p>
          <a:endParaRPr lang="en-US" b="1"/>
        </a:p>
      </dgm:t>
    </dgm:pt>
    <dgm:pt modelId="{8451E0F9-E50F-074D-ACB3-2AFA2225B215}">
      <dgm:prSet phldrT="[Text]"/>
      <dgm:spPr/>
      <dgm:t>
        <a:bodyPr/>
        <a:lstStyle/>
        <a:p>
          <a:r>
            <a:rPr lang="en-US" b="1" dirty="0"/>
            <a:t>2018</a:t>
          </a:r>
        </a:p>
      </dgm:t>
    </dgm:pt>
    <dgm:pt modelId="{C35AD916-F523-8249-8E98-EEDED1C12420}" type="parTrans" cxnId="{D564CB15-A8BC-6747-82DC-BB82FEDAA162}">
      <dgm:prSet/>
      <dgm:spPr/>
      <dgm:t>
        <a:bodyPr/>
        <a:lstStyle/>
        <a:p>
          <a:endParaRPr lang="en-US" b="1"/>
        </a:p>
      </dgm:t>
    </dgm:pt>
    <dgm:pt modelId="{D3ADFE72-3794-994A-A527-C02D028AE8AD}" type="sibTrans" cxnId="{D564CB15-A8BC-6747-82DC-BB82FEDAA162}">
      <dgm:prSet/>
      <dgm:spPr/>
      <dgm:t>
        <a:bodyPr/>
        <a:lstStyle/>
        <a:p>
          <a:endParaRPr lang="en-US" b="1"/>
        </a:p>
      </dgm:t>
    </dgm:pt>
    <dgm:pt modelId="{0B1B0703-2819-F64F-BB2F-DC06056E60DF}">
      <dgm:prSet phldrT="[Text]" custT="1"/>
      <dgm:spPr/>
      <dgm:t>
        <a:bodyPr/>
        <a:lstStyle/>
        <a:p>
          <a:r>
            <a:rPr lang="en-US" sz="3600" b="1" dirty="0">
              <a:solidFill>
                <a:srgbClr val="FF0000"/>
              </a:solidFill>
            </a:rPr>
            <a:t>AEA Guiding Principles </a:t>
          </a:r>
          <a:r>
            <a:rPr lang="en-US" sz="2000" b="1" dirty="0">
              <a:solidFill>
                <a:srgbClr val="FF0000"/>
              </a:solidFill>
            </a:rPr>
            <a:t>(revised)</a:t>
          </a:r>
          <a:endParaRPr lang="en-US" sz="2000" b="1" dirty="0"/>
        </a:p>
      </dgm:t>
    </dgm:pt>
    <dgm:pt modelId="{1988E200-AE50-524A-B774-5885D187B9D8}" type="parTrans" cxnId="{DDD34FF1-9E3D-7F4C-AF34-A8A78DC30157}">
      <dgm:prSet/>
      <dgm:spPr/>
      <dgm:t>
        <a:bodyPr/>
        <a:lstStyle/>
        <a:p>
          <a:endParaRPr lang="en-US" b="1"/>
        </a:p>
      </dgm:t>
    </dgm:pt>
    <dgm:pt modelId="{B39EF655-BF11-5B41-8801-FBC38683EA94}" type="sibTrans" cxnId="{DDD34FF1-9E3D-7F4C-AF34-A8A78DC30157}">
      <dgm:prSet/>
      <dgm:spPr/>
      <dgm:t>
        <a:bodyPr/>
        <a:lstStyle/>
        <a:p>
          <a:endParaRPr lang="en-US" b="1"/>
        </a:p>
      </dgm:t>
    </dgm:pt>
    <dgm:pt modelId="{526B4C26-1015-3246-9FA4-C19BD5A45131}">
      <dgm:prSet phldrT="[Text]" custT="1"/>
      <dgm:spPr/>
      <dgm:t>
        <a:bodyPr/>
        <a:lstStyle/>
        <a:p>
          <a:r>
            <a:rPr lang="en-US" sz="1800" b="1" dirty="0"/>
            <a:t>ongoing</a:t>
          </a:r>
        </a:p>
      </dgm:t>
    </dgm:pt>
    <dgm:pt modelId="{81BFC1C5-1B11-AD4C-AE3A-FAD6022105E1}" type="parTrans" cxnId="{6BC20EF0-24AA-2D4B-9683-92BC88A20348}">
      <dgm:prSet/>
      <dgm:spPr/>
      <dgm:t>
        <a:bodyPr/>
        <a:lstStyle/>
        <a:p>
          <a:endParaRPr lang="en-US" b="1"/>
        </a:p>
      </dgm:t>
    </dgm:pt>
    <dgm:pt modelId="{4C360470-6B68-B74C-B0A5-BD62F8B2631E}" type="sibTrans" cxnId="{6BC20EF0-24AA-2D4B-9683-92BC88A20348}">
      <dgm:prSet/>
      <dgm:spPr/>
      <dgm:t>
        <a:bodyPr/>
        <a:lstStyle/>
        <a:p>
          <a:endParaRPr lang="en-US" b="1"/>
        </a:p>
      </dgm:t>
    </dgm:pt>
    <dgm:pt modelId="{792537D4-131E-944B-9B1D-D36F97ABB03D}">
      <dgm:prSet/>
      <dgm:spPr/>
      <dgm:t>
        <a:bodyPr/>
        <a:lstStyle/>
        <a:p>
          <a:r>
            <a:rPr lang="en-US" b="1" dirty="0"/>
            <a:t>Update cycle to be established by AEA board</a:t>
          </a:r>
        </a:p>
      </dgm:t>
    </dgm:pt>
    <dgm:pt modelId="{BF800489-336C-FC4D-AA76-C56BA114B74B}" type="parTrans" cxnId="{C5B0E5F6-E0F9-DF4A-912B-686AA8A90EE9}">
      <dgm:prSet/>
      <dgm:spPr/>
      <dgm:t>
        <a:bodyPr/>
        <a:lstStyle/>
        <a:p>
          <a:endParaRPr lang="en-US" b="1"/>
        </a:p>
      </dgm:t>
    </dgm:pt>
    <dgm:pt modelId="{A216500D-8322-8149-AC23-A57B0E3CDED3}" type="sibTrans" cxnId="{C5B0E5F6-E0F9-DF4A-912B-686AA8A90EE9}">
      <dgm:prSet/>
      <dgm:spPr/>
      <dgm:t>
        <a:bodyPr/>
        <a:lstStyle/>
        <a:p>
          <a:endParaRPr lang="en-US" b="1"/>
        </a:p>
      </dgm:t>
    </dgm:pt>
    <dgm:pt modelId="{FC5BF2F5-C40E-AE46-91A4-14FC5862F891}" type="pres">
      <dgm:prSet presAssocID="{2E9594AE-C440-5443-ADB4-43A57D9AC2AA}" presName="linearFlow" presStyleCnt="0">
        <dgm:presLayoutVars>
          <dgm:dir/>
          <dgm:animLvl val="lvl"/>
          <dgm:resizeHandles val="exact"/>
        </dgm:presLayoutVars>
      </dgm:prSet>
      <dgm:spPr/>
    </dgm:pt>
    <dgm:pt modelId="{8C4D8118-B445-F84D-B56B-4F701799FC9B}" type="pres">
      <dgm:prSet presAssocID="{2AAA4AF3-28CF-9441-B49F-389E670C0FF9}" presName="composite" presStyleCnt="0"/>
      <dgm:spPr/>
    </dgm:pt>
    <dgm:pt modelId="{F6769B09-85EF-ED41-92C5-ADB941B78570}" type="pres">
      <dgm:prSet presAssocID="{2AAA4AF3-28CF-9441-B49F-389E670C0FF9}" presName="parentText" presStyleLbl="alignNode1" presStyleIdx="0" presStyleCnt="4">
        <dgm:presLayoutVars>
          <dgm:chMax val="1"/>
          <dgm:bulletEnabled val="1"/>
        </dgm:presLayoutVars>
      </dgm:prSet>
      <dgm:spPr/>
    </dgm:pt>
    <dgm:pt modelId="{F7973D04-0915-9D43-BC2E-3F2ACAE9BB0F}" type="pres">
      <dgm:prSet presAssocID="{2AAA4AF3-28CF-9441-B49F-389E670C0FF9}" presName="descendantText" presStyleLbl="alignAcc1" presStyleIdx="0" presStyleCnt="4">
        <dgm:presLayoutVars>
          <dgm:bulletEnabled val="1"/>
        </dgm:presLayoutVars>
      </dgm:prSet>
      <dgm:spPr/>
    </dgm:pt>
    <dgm:pt modelId="{0F3AF047-33EF-9441-879D-29ADD1A7399F}" type="pres">
      <dgm:prSet presAssocID="{0722C756-EBD8-3E4E-85E8-B7DE6818BFEF}" presName="sp" presStyleCnt="0"/>
      <dgm:spPr/>
    </dgm:pt>
    <dgm:pt modelId="{A98D7C2E-3F0A-EF44-96C9-F4CEE335B3C3}" type="pres">
      <dgm:prSet presAssocID="{8E451AA9-35A7-E74E-886C-0F5549A26D68}" presName="composite" presStyleCnt="0"/>
      <dgm:spPr/>
    </dgm:pt>
    <dgm:pt modelId="{7955770A-903E-5240-A9B6-AC3322B18A35}" type="pres">
      <dgm:prSet presAssocID="{8E451AA9-35A7-E74E-886C-0F5549A26D68}" presName="parentText" presStyleLbl="alignNode1" presStyleIdx="1" presStyleCnt="4">
        <dgm:presLayoutVars>
          <dgm:chMax val="1"/>
          <dgm:bulletEnabled val="1"/>
        </dgm:presLayoutVars>
      </dgm:prSet>
      <dgm:spPr/>
    </dgm:pt>
    <dgm:pt modelId="{FABF69C2-3856-6048-901A-F2FBEA2ADF99}" type="pres">
      <dgm:prSet presAssocID="{8E451AA9-35A7-E74E-886C-0F5549A26D68}" presName="descendantText" presStyleLbl="alignAcc1" presStyleIdx="1" presStyleCnt="4">
        <dgm:presLayoutVars>
          <dgm:bulletEnabled val="1"/>
        </dgm:presLayoutVars>
      </dgm:prSet>
      <dgm:spPr/>
    </dgm:pt>
    <dgm:pt modelId="{A8D9BAE1-0004-9E44-9AAF-181E61716F34}" type="pres">
      <dgm:prSet presAssocID="{DC9448B7-E8CB-8543-AE6E-8530F18D948A}" presName="sp" presStyleCnt="0"/>
      <dgm:spPr/>
    </dgm:pt>
    <dgm:pt modelId="{E2E14962-8D20-7848-BCBD-46E24A231D9C}" type="pres">
      <dgm:prSet presAssocID="{8451E0F9-E50F-074D-ACB3-2AFA2225B215}" presName="composite" presStyleCnt="0"/>
      <dgm:spPr/>
    </dgm:pt>
    <dgm:pt modelId="{3F4864CD-DAEF-D949-8014-D7D846833F6C}" type="pres">
      <dgm:prSet presAssocID="{8451E0F9-E50F-074D-ACB3-2AFA2225B215}" presName="parentText" presStyleLbl="alignNode1" presStyleIdx="2" presStyleCnt="4">
        <dgm:presLayoutVars>
          <dgm:chMax val="1"/>
          <dgm:bulletEnabled val="1"/>
        </dgm:presLayoutVars>
      </dgm:prSet>
      <dgm:spPr/>
    </dgm:pt>
    <dgm:pt modelId="{298205BE-9A7D-394A-9E95-E4F341C954D8}" type="pres">
      <dgm:prSet presAssocID="{8451E0F9-E50F-074D-ACB3-2AFA2225B215}" presName="descendantText" presStyleLbl="alignAcc1" presStyleIdx="2" presStyleCnt="4">
        <dgm:presLayoutVars>
          <dgm:bulletEnabled val="1"/>
        </dgm:presLayoutVars>
      </dgm:prSet>
      <dgm:spPr/>
    </dgm:pt>
    <dgm:pt modelId="{AB234713-57D5-3344-BD34-77E01095DC27}" type="pres">
      <dgm:prSet presAssocID="{D3ADFE72-3794-994A-A527-C02D028AE8AD}" presName="sp" presStyleCnt="0"/>
      <dgm:spPr/>
    </dgm:pt>
    <dgm:pt modelId="{D03267B5-2A19-A840-BF92-2E1DF133D09E}" type="pres">
      <dgm:prSet presAssocID="{526B4C26-1015-3246-9FA4-C19BD5A45131}" presName="composite" presStyleCnt="0"/>
      <dgm:spPr/>
    </dgm:pt>
    <dgm:pt modelId="{58D1A60E-8DCF-5148-98A8-F52F3F9FD721}" type="pres">
      <dgm:prSet presAssocID="{526B4C26-1015-3246-9FA4-C19BD5A45131}" presName="parentText" presStyleLbl="alignNode1" presStyleIdx="3" presStyleCnt="4">
        <dgm:presLayoutVars>
          <dgm:chMax val="1"/>
          <dgm:bulletEnabled val="1"/>
        </dgm:presLayoutVars>
      </dgm:prSet>
      <dgm:spPr/>
    </dgm:pt>
    <dgm:pt modelId="{B2994E98-662B-8D49-879F-179450D85BF0}" type="pres">
      <dgm:prSet presAssocID="{526B4C26-1015-3246-9FA4-C19BD5A45131}" presName="descendantText" presStyleLbl="alignAcc1" presStyleIdx="3" presStyleCnt="4">
        <dgm:presLayoutVars>
          <dgm:bulletEnabled val="1"/>
        </dgm:presLayoutVars>
      </dgm:prSet>
      <dgm:spPr/>
    </dgm:pt>
  </dgm:ptLst>
  <dgm:cxnLst>
    <dgm:cxn modelId="{B6D5D805-6A9B-7142-9FD6-7E49511724F3}" type="presOf" srcId="{8451E0F9-E50F-074D-ACB3-2AFA2225B215}" destId="{3F4864CD-DAEF-D949-8014-D7D846833F6C}" srcOrd="0" destOrd="0" presId="urn:microsoft.com/office/officeart/2005/8/layout/chevron2"/>
    <dgm:cxn modelId="{0A23F40F-E26A-224F-AB94-27B2F551BE9A}" srcId="{2AAA4AF3-28CF-9441-B49F-389E670C0FF9}" destId="{C69085A5-39E4-684B-B02A-821070B56473}" srcOrd="0" destOrd="0" parTransId="{F8804A86-5BE7-2242-B628-94A2E5EB5AE3}" sibTransId="{90D4A1BF-FEA0-6D45-9CAA-9C828B438E5B}"/>
    <dgm:cxn modelId="{D564CB15-A8BC-6747-82DC-BB82FEDAA162}" srcId="{2E9594AE-C440-5443-ADB4-43A57D9AC2AA}" destId="{8451E0F9-E50F-074D-ACB3-2AFA2225B215}" srcOrd="2" destOrd="0" parTransId="{C35AD916-F523-8249-8E98-EEDED1C12420}" sibTransId="{D3ADFE72-3794-994A-A527-C02D028AE8AD}"/>
    <dgm:cxn modelId="{940A221F-771A-1A42-A0E2-3323D7892829}" type="presOf" srcId="{2AAA4AF3-28CF-9441-B49F-389E670C0FF9}" destId="{F6769B09-85EF-ED41-92C5-ADB941B78570}" srcOrd="0" destOrd="0" presId="urn:microsoft.com/office/officeart/2005/8/layout/chevron2"/>
    <dgm:cxn modelId="{5F375C46-B0E2-6A46-98D5-16128413A5CD}" type="presOf" srcId="{C69085A5-39E4-684B-B02A-821070B56473}" destId="{F7973D04-0915-9D43-BC2E-3F2ACAE9BB0F}" srcOrd="0" destOrd="0" presId="urn:microsoft.com/office/officeart/2005/8/layout/chevron2"/>
    <dgm:cxn modelId="{7F8FA84E-40B7-5F48-93FD-C08E6CA4754E}" type="presOf" srcId="{526B4C26-1015-3246-9FA4-C19BD5A45131}" destId="{58D1A60E-8DCF-5148-98A8-F52F3F9FD721}" srcOrd="0" destOrd="0" presId="urn:microsoft.com/office/officeart/2005/8/layout/chevron2"/>
    <dgm:cxn modelId="{806F1D59-ACB4-924B-A396-BBEBF4AD7CEB}" type="presOf" srcId="{8E451AA9-35A7-E74E-886C-0F5549A26D68}" destId="{7955770A-903E-5240-A9B6-AC3322B18A35}" srcOrd="0" destOrd="0" presId="urn:microsoft.com/office/officeart/2005/8/layout/chevron2"/>
    <dgm:cxn modelId="{88F72483-E445-1A4A-96F0-DA58D32F2C33}" srcId="{2E9594AE-C440-5443-ADB4-43A57D9AC2AA}" destId="{2AAA4AF3-28CF-9441-B49F-389E670C0FF9}" srcOrd="0" destOrd="0" parTransId="{0C7A3DF0-3B3D-9A42-ADB1-A8AAD53FF54B}" sibTransId="{0722C756-EBD8-3E4E-85E8-B7DE6818BFEF}"/>
    <dgm:cxn modelId="{E1DE3185-8781-9F45-91CF-40881AA63E6F}" type="presOf" srcId="{0B1B0703-2819-F64F-BB2F-DC06056E60DF}" destId="{298205BE-9A7D-394A-9E95-E4F341C954D8}" srcOrd="0" destOrd="0" presId="urn:microsoft.com/office/officeart/2005/8/layout/chevron2"/>
    <dgm:cxn modelId="{EE819C8A-9A79-D743-8BF1-924725DF1CF5}" srcId="{8E451AA9-35A7-E74E-886C-0F5549A26D68}" destId="{26CB4F60-4340-AE45-8DEA-E5C9E588ED8A}" srcOrd="0" destOrd="0" parTransId="{8B19C4A2-1865-1E40-8F84-057DE19FC31A}" sibTransId="{CDB2F6AE-28A8-C345-B7BA-D0B7C5F4C354}"/>
    <dgm:cxn modelId="{9E3FF5AA-434A-AE4D-95E4-96FE32FD05BD}" srcId="{2E9594AE-C440-5443-ADB4-43A57D9AC2AA}" destId="{8E451AA9-35A7-E74E-886C-0F5549A26D68}" srcOrd="1" destOrd="0" parTransId="{9C365356-34F9-C649-8D42-2AC0B1420C6D}" sibTransId="{DC9448B7-E8CB-8543-AE6E-8530F18D948A}"/>
    <dgm:cxn modelId="{37BACEAC-7060-154A-89E2-FBA284978C89}" type="presOf" srcId="{2E9594AE-C440-5443-ADB4-43A57D9AC2AA}" destId="{FC5BF2F5-C40E-AE46-91A4-14FC5862F891}" srcOrd="0" destOrd="0" presId="urn:microsoft.com/office/officeart/2005/8/layout/chevron2"/>
    <dgm:cxn modelId="{61B233C9-1246-AE4F-8D69-95EDC25671E3}" type="presOf" srcId="{26CB4F60-4340-AE45-8DEA-E5C9E588ED8A}" destId="{FABF69C2-3856-6048-901A-F2FBEA2ADF99}" srcOrd="0" destOrd="0" presId="urn:microsoft.com/office/officeart/2005/8/layout/chevron2"/>
    <dgm:cxn modelId="{43EFD5D6-C6BA-8D44-9A22-E2286234454C}" type="presOf" srcId="{792537D4-131E-944B-9B1D-D36F97ABB03D}" destId="{B2994E98-662B-8D49-879F-179450D85BF0}" srcOrd="0" destOrd="0" presId="urn:microsoft.com/office/officeart/2005/8/layout/chevron2"/>
    <dgm:cxn modelId="{6BC20EF0-24AA-2D4B-9683-92BC88A20348}" srcId="{2E9594AE-C440-5443-ADB4-43A57D9AC2AA}" destId="{526B4C26-1015-3246-9FA4-C19BD5A45131}" srcOrd="3" destOrd="0" parTransId="{81BFC1C5-1B11-AD4C-AE3A-FAD6022105E1}" sibTransId="{4C360470-6B68-B74C-B0A5-BD62F8B2631E}"/>
    <dgm:cxn modelId="{DDD34FF1-9E3D-7F4C-AF34-A8A78DC30157}" srcId="{8451E0F9-E50F-074D-ACB3-2AFA2225B215}" destId="{0B1B0703-2819-F64F-BB2F-DC06056E60DF}" srcOrd="0" destOrd="0" parTransId="{1988E200-AE50-524A-B774-5885D187B9D8}" sibTransId="{B39EF655-BF11-5B41-8801-FBC38683EA94}"/>
    <dgm:cxn modelId="{C5B0E5F6-E0F9-DF4A-912B-686AA8A90EE9}" srcId="{526B4C26-1015-3246-9FA4-C19BD5A45131}" destId="{792537D4-131E-944B-9B1D-D36F97ABB03D}" srcOrd="0" destOrd="0" parTransId="{BF800489-336C-FC4D-AA76-C56BA114B74B}" sibTransId="{A216500D-8322-8149-AC23-A57B0E3CDED3}"/>
    <dgm:cxn modelId="{3B1F31E8-656A-A945-A119-7439104A277B}" type="presParOf" srcId="{FC5BF2F5-C40E-AE46-91A4-14FC5862F891}" destId="{8C4D8118-B445-F84D-B56B-4F701799FC9B}" srcOrd="0" destOrd="0" presId="urn:microsoft.com/office/officeart/2005/8/layout/chevron2"/>
    <dgm:cxn modelId="{77F12983-B9E0-F342-9250-9424EA9D10BC}" type="presParOf" srcId="{8C4D8118-B445-F84D-B56B-4F701799FC9B}" destId="{F6769B09-85EF-ED41-92C5-ADB941B78570}" srcOrd="0" destOrd="0" presId="urn:microsoft.com/office/officeart/2005/8/layout/chevron2"/>
    <dgm:cxn modelId="{F0A4F318-1C94-A345-91D0-52474ED5EED5}" type="presParOf" srcId="{8C4D8118-B445-F84D-B56B-4F701799FC9B}" destId="{F7973D04-0915-9D43-BC2E-3F2ACAE9BB0F}" srcOrd="1" destOrd="0" presId="urn:microsoft.com/office/officeart/2005/8/layout/chevron2"/>
    <dgm:cxn modelId="{C10BA16F-D839-E748-8B9A-87B221EA14BC}" type="presParOf" srcId="{FC5BF2F5-C40E-AE46-91A4-14FC5862F891}" destId="{0F3AF047-33EF-9441-879D-29ADD1A7399F}" srcOrd="1" destOrd="0" presId="urn:microsoft.com/office/officeart/2005/8/layout/chevron2"/>
    <dgm:cxn modelId="{D93A1E06-3F2C-7149-8F28-A20A84082B93}" type="presParOf" srcId="{FC5BF2F5-C40E-AE46-91A4-14FC5862F891}" destId="{A98D7C2E-3F0A-EF44-96C9-F4CEE335B3C3}" srcOrd="2" destOrd="0" presId="urn:microsoft.com/office/officeart/2005/8/layout/chevron2"/>
    <dgm:cxn modelId="{3CD9B7E3-7175-3144-8D53-9519A3F59095}" type="presParOf" srcId="{A98D7C2E-3F0A-EF44-96C9-F4CEE335B3C3}" destId="{7955770A-903E-5240-A9B6-AC3322B18A35}" srcOrd="0" destOrd="0" presId="urn:microsoft.com/office/officeart/2005/8/layout/chevron2"/>
    <dgm:cxn modelId="{AEAC80AC-7B04-E445-AE53-C516E297EB59}" type="presParOf" srcId="{A98D7C2E-3F0A-EF44-96C9-F4CEE335B3C3}" destId="{FABF69C2-3856-6048-901A-F2FBEA2ADF99}" srcOrd="1" destOrd="0" presId="urn:microsoft.com/office/officeart/2005/8/layout/chevron2"/>
    <dgm:cxn modelId="{9B794C81-2E11-0A49-86FA-FD1F0D46FDB3}" type="presParOf" srcId="{FC5BF2F5-C40E-AE46-91A4-14FC5862F891}" destId="{A8D9BAE1-0004-9E44-9AAF-181E61716F34}" srcOrd="3" destOrd="0" presId="urn:microsoft.com/office/officeart/2005/8/layout/chevron2"/>
    <dgm:cxn modelId="{047DA1A5-F102-2B4E-84B6-BEE404578CFF}" type="presParOf" srcId="{FC5BF2F5-C40E-AE46-91A4-14FC5862F891}" destId="{E2E14962-8D20-7848-BCBD-46E24A231D9C}" srcOrd="4" destOrd="0" presId="urn:microsoft.com/office/officeart/2005/8/layout/chevron2"/>
    <dgm:cxn modelId="{913A915C-FADD-8040-B704-88562FDC1E64}" type="presParOf" srcId="{E2E14962-8D20-7848-BCBD-46E24A231D9C}" destId="{3F4864CD-DAEF-D949-8014-D7D846833F6C}" srcOrd="0" destOrd="0" presId="urn:microsoft.com/office/officeart/2005/8/layout/chevron2"/>
    <dgm:cxn modelId="{B753F2A9-EDFF-1445-B35C-B98878F88C21}" type="presParOf" srcId="{E2E14962-8D20-7848-BCBD-46E24A231D9C}" destId="{298205BE-9A7D-394A-9E95-E4F341C954D8}" srcOrd="1" destOrd="0" presId="urn:microsoft.com/office/officeart/2005/8/layout/chevron2"/>
    <dgm:cxn modelId="{AF0D52A9-3B5E-A44D-A902-36BE129B9981}" type="presParOf" srcId="{FC5BF2F5-C40E-AE46-91A4-14FC5862F891}" destId="{AB234713-57D5-3344-BD34-77E01095DC27}" srcOrd="5" destOrd="0" presId="urn:microsoft.com/office/officeart/2005/8/layout/chevron2"/>
    <dgm:cxn modelId="{611CD010-1F39-E748-BE76-3BF71F4A3F8E}" type="presParOf" srcId="{FC5BF2F5-C40E-AE46-91A4-14FC5862F891}" destId="{D03267B5-2A19-A840-BF92-2E1DF133D09E}" srcOrd="6" destOrd="0" presId="urn:microsoft.com/office/officeart/2005/8/layout/chevron2"/>
    <dgm:cxn modelId="{FDC4E597-0F5C-094B-BF6F-D1A05D546B13}" type="presParOf" srcId="{D03267B5-2A19-A840-BF92-2E1DF133D09E}" destId="{58D1A60E-8DCF-5148-98A8-F52F3F9FD721}" srcOrd="0" destOrd="0" presId="urn:microsoft.com/office/officeart/2005/8/layout/chevron2"/>
    <dgm:cxn modelId="{B35D0F38-C786-BB49-BE51-4E45B1A98EA5}" type="presParOf" srcId="{D03267B5-2A19-A840-BF92-2E1DF133D09E}" destId="{B2994E98-662B-8D49-879F-179450D85BF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9594AE-C440-5443-ADB4-43A57D9AC2AA}" type="doc">
      <dgm:prSet loTypeId="urn:microsoft.com/office/officeart/2005/8/layout/chevron2" loCatId="" qsTypeId="urn:microsoft.com/office/officeart/2005/8/quickstyle/simple2" qsCatId="simple" csTypeId="urn:microsoft.com/office/officeart/2005/8/colors/colorful1" csCatId="colorful" phldr="1"/>
      <dgm:spPr/>
      <dgm:t>
        <a:bodyPr/>
        <a:lstStyle/>
        <a:p>
          <a:endParaRPr lang="en-US"/>
        </a:p>
      </dgm:t>
    </dgm:pt>
    <dgm:pt modelId="{2AAA4AF3-28CF-9441-B49F-389E670C0FF9}">
      <dgm:prSet phldrT="[Text]"/>
      <dgm:spPr/>
      <dgm:t>
        <a:bodyPr/>
        <a:lstStyle/>
        <a:p>
          <a:r>
            <a:rPr lang="en-US" b="1" dirty="0">
              <a:latin typeface="Candara" panose="020E0502030303020204" pitchFamily="34" charset="0"/>
            </a:rPr>
            <a:t>2015</a:t>
          </a:r>
          <a:endParaRPr lang="en-US" b="1" dirty="0"/>
        </a:p>
      </dgm:t>
    </dgm:pt>
    <dgm:pt modelId="{0C7A3DF0-3B3D-9A42-ADB1-A8AAD53FF54B}" type="parTrans" cxnId="{88F72483-E445-1A4A-96F0-DA58D32F2C33}">
      <dgm:prSet/>
      <dgm:spPr/>
      <dgm:t>
        <a:bodyPr/>
        <a:lstStyle/>
        <a:p>
          <a:endParaRPr lang="en-US"/>
        </a:p>
      </dgm:t>
    </dgm:pt>
    <dgm:pt modelId="{0722C756-EBD8-3E4E-85E8-B7DE6818BFEF}" type="sibTrans" cxnId="{88F72483-E445-1A4A-96F0-DA58D32F2C33}">
      <dgm:prSet/>
      <dgm:spPr/>
      <dgm:t>
        <a:bodyPr/>
        <a:lstStyle/>
        <a:p>
          <a:endParaRPr lang="en-US"/>
        </a:p>
      </dgm:t>
    </dgm:pt>
    <dgm:pt modelId="{94A42D07-FFA1-0749-8059-6492C6131D9C}">
      <dgm:prSet phldrT="[Text]" custT="1"/>
      <dgm:spPr/>
      <dgm:t>
        <a:bodyPr/>
        <a:lstStyle/>
        <a:p>
          <a:r>
            <a:rPr lang="en-US" sz="1600" b="1" dirty="0">
              <a:latin typeface="Candara" panose="020E0502030303020204" pitchFamily="34" charset="0"/>
            </a:rPr>
            <a:t>Studied competency sets worldwide</a:t>
          </a:r>
        </a:p>
      </dgm:t>
    </dgm:pt>
    <dgm:pt modelId="{0D74DFF6-D11F-1346-80AE-2DDC70E1A234}" type="parTrans" cxnId="{5A2366FC-3F02-4340-A2FD-3B43FFF6B5A9}">
      <dgm:prSet/>
      <dgm:spPr/>
      <dgm:t>
        <a:bodyPr/>
        <a:lstStyle/>
        <a:p>
          <a:endParaRPr lang="en-US"/>
        </a:p>
      </dgm:t>
    </dgm:pt>
    <dgm:pt modelId="{E2E17C1F-81E3-AE44-AC21-4B29A91365AA}" type="sibTrans" cxnId="{5A2366FC-3F02-4340-A2FD-3B43FFF6B5A9}">
      <dgm:prSet/>
      <dgm:spPr/>
      <dgm:t>
        <a:bodyPr/>
        <a:lstStyle/>
        <a:p>
          <a:endParaRPr lang="en-US"/>
        </a:p>
      </dgm:t>
    </dgm:pt>
    <dgm:pt modelId="{9FF3BCE3-78D3-E742-8483-00B8167EF0FF}">
      <dgm:prSet phldrT="[Text]" custT="1"/>
      <dgm:spPr/>
      <dgm:t>
        <a:bodyPr/>
        <a:lstStyle/>
        <a:p>
          <a:r>
            <a:rPr lang="en-US" sz="1600" b="1" dirty="0">
              <a:latin typeface="Candara" panose="020E0502030303020204" pitchFamily="34" charset="0"/>
            </a:rPr>
            <a:t>Created draft competencies (V1) by facilitating an engagement design</a:t>
          </a:r>
        </a:p>
      </dgm:t>
    </dgm:pt>
    <dgm:pt modelId="{2BB83345-703E-FF4D-9FDD-EA4EB3540134}" type="parTrans" cxnId="{5B57C8ED-8AD2-A74F-828F-2DE1883BF9DD}">
      <dgm:prSet/>
      <dgm:spPr/>
      <dgm:t>
        <a:bodyPr/>
        <a:lstStyle/>
        <a:p>
          <a:endParaRPr lang="en-US"/>
        </a:p>
      </dgm:t>
    </dgm:pt>
    <dgm:pt modelId="{7E426987-B2B2-ED4D-A022-EFCB3FEABE55}" type="sibTrans" cxnId="{5B57C8ED-8AD2-A74F-828F-2DE1883BF9DD}">
      <dgm:prSet/>
      <dgm:spPr/>
      <dgm:t>
        <a:bodyPr/>
        <a:lstStyle/>
        <a:p>
          <a:endParaRPr lang="en-US"/>
        </a:p>
      </dgm:t>
    </dgm:pt>
    <dgm:pt modelId="{DB746E64-44D5-6846-B05A-F85B3B97FCBD}">
      <dgm:prSet phldrT="[Text]" custT="1"/>
      <dgm:spPr/>
      <dgm:t>
        <a:bodyPr/>
        <a:lstStyle/>
        <a:p>
          <a:r>
            <a:rPr lang="en-US" sz="1600" b="1" dirty="0">
              <a:latin typeface="Candara" panose="020E0502030303020204" pitchFamily="34" charset="0"/>
            </a:rPr>
            <a:t>Held listening posts at AEA 2015 &amp; revised draft (V2)</a:t>
          </a:r>
        </a:p>
      </dgm:t>
    </dgm:pt>
    <dgm:pt modelId="{A938CA40-1D4D-0E40-81F2-E8B244FAECB4}" type="parTrans" cxnId="{199033D0-B671-EE49-8DFA-D0B040BFCB04}">
      <dgm:prSet/>
      <dgm:spPr/>
      <dgm:t>
        <a:bodyPr/>
        <a:lstStyle/>
        <a:p>
          <a:endParaRPr lang="en-US"/>
        </a:p>
      </dgm:t>
    </dgm:pt>
    <dgm:pt modelId="{984BF972-1D6F-FD47-BC76-7F14898BE04A}" type="sibTrans" cxnId="{199033D0-B671-EE49-8DFA-D0B040BFCB04}">
      <dgm:prSet/>
      <dgm:spPr/>
      <dgm:t>
        <a:bodyPr/>
        <a:lstStyle/>
        <a:p>
          <a:endParaRPr lang="en-US"/>
        </a:p>
      </dgm:t>
    </dgm:pt>
    <dgm:pt modelId="{238CA023-293F-CC4A-92E1-E123DA4BB08D}">
      <dgm:prSet phldrT="[Text]"/>
      <dgm:spPr/>
      <dgm:t>
        <a:bodyPr/>
        <a:lstStyle/>
        <a:p>
          <a:r>
            <a:rPr lang="en-US" b="1" dirty="0">
              <a:latin typeface="Candara" panose="020E0502030303020204" pitchFamily="34" charset="0"/>
            </a:rPr>
            <a:t>2016</a:t>
          </a:r>
        </a:p>
      </dgm:t>
    </dgm:pt>
    <dgm:pt modelId="{A6590B80-0D17-DA48-90B6-B49F7502E866}" type="parTrans" cxnId="{4F261252-0090-574E-B529-DD76AD17C9A7}">
      <dgm:prSet/>
      <dgm:spPr/>
      <dgm:t>
        <a:bodyPr/>
        <a:lstStyle/>
        <a:p>
          <a:endParaRPr lang="en-US"/>
        </a:p>
      </dgm:t>
    </dgm:pt>
    <dgm:pt modelId="{75EC92F7-7766-294F-8C84-E5B9273023C7}" type="sibTrans" cxnId="{4F261252-0090-574E-B529-DD76AD17C9A7}">
      <dgm:prSet/>
      <dgm:spPr/>
      <dgm:t>
        <a:bodyPr/>
        <a:lstStyle/>
        <a:p>
          <a:endParaRPr lang="en-US"/>
        </a:p>
      </dgm:t>
    </dgm:pt>
    <dgm:pt modelId="{0B823B85-A7A5-B14B-B920-111933DDFBF2}">
      <dgm:prSet phldrT="[Text]" custT="1"/>
      <dgm:spPr/>
      <dgm:t>
        <a:bodyPr/>
        <a:lstStyle/>
        <a:p>
          <a:r>
            <a:rPr lang="en-US" sz="1600" b="1" dirty="0">
              <a:latin typeface="Candara" panose="020E0502030303020204" pitchFamily="34" charset="0"/>
            </a:rPr>
            <a:t>Conducted 15+ focus groups, webinars, and listening posts</a:t>
          </a:r>
        </a:p>
      </dgm:t>
    </dgm:pt>
    <dgm:pt modelId="{0CA68D9D-D336-6F45-84D1-CF2CC5B08F1D}" type="parTrans" cxnId="{809F8798-D737-3040-A53F-B5A1D70355DD}">
      <dgm:prSet/>
      <dgm:spPr/>
      <dgm:t>
        <a:bodyPr/>
        <a:lstStyle/>
        <a:p>
          <a:endParaRPr lang="en-US"/>
        </a:p>
      </dgm:t>
    </dgm:pt>
    <dgm:pt modelId="{F89EC762-5A54-504D-855E-C815D27172D7}" type="sibTrans" cxnId="{809F8798-D737-3040-A53F-B5A1D70355DD}">
      <dgm:prSet/>
      <dgm:spPr/>
      <dgm:t>
        <a:bodyPr/>
        <a:lstStyle/>
        <a:p>
          <a:endParaRPr lang="en-US"/>
        </a:p>
      </dgm:t>
    </dgm:pt>
    <dgm:pt modelId="{6C44506C-456E-D94E-93B1-810A483707E0}">
      <dgm:prSet phldrT="[Text]" custT="1"/>
      <dgm:spPr/>
      <dgm:t>
        <a:bodyPr/>
        <a:lstStyle/>
        <a:p>
          <a:r>
            <a:rPr lang="en-US" sz="1600" b="1" dirty="0">
              <a:latin typeface="Candara" panose="020E0502030303020204" pitchFamily="34" charset="0"/>
            </a:rPr>
            <a:t>Created discussion guides for TIGs and Affiliates</a:t>
          </a:r>
        </a:p>
      </dgm:t>
    </dgm:pt>
    <dgm:pt modelId="{D96B4F4F-7106-0648-88BA-84C590B063B2}" type="parTrans" cxnId="{C164E189-B84E-6E4C-B6AB-EC17BCB3159D}">
      <dgm:prSet/>
      <dgm:spPr/>
      <dgm:t>
        <a:bodyPr/>
        <a:lstStyle/>
        <a:p>
          <a:endParaRPr lang="en-US"/>
        </a:p>
      </dgm:t>
    </dgm:pt>
    <dgm:pt modelId="{BB9D6B3E-AD8A-D54E-AD7C-72E0F668573D}" type="sibTrans" cxnId="{C164E189-B84E-6E4C-B6AB-EC17BCB3159D}">
      <dgm:prSet/>
      <dgm:spPr/>
      <dgm:t>
        <a:bodyPr/>
        <a:lstStyle/>
        <a:p>
          <a:endParaRPr lang="en-US"/>
        </a:p>
      </dgm:t>
    </dgm:pt>
    <dgm:pt modelId="{330FF9D9-94BC-5F46-A682-0C21AB52BCDC}">
      <dgm:prSet phldrT="[Text]" custT="1"/>
      <dgm:spPr/>
      <dgm:t>
        <a:bodyPr/>
        <a:lstStyle/>
        <a:p>
          <a:r>
            <a:rPr lang="en-US" sz="1600" b="1" dirty="0">
              <a:latin typeface="Candara" panose="020E0502030303020204" pitchFamily="34" charset="0"/>
            </a:rPr>
            <a:t>Established dedicated email address for feedback</a:t>
          </a:r>
        </a:p>
      </dgm:t>
    </dgm:pt>
    <dgm:pt modelId="{B411C9E5-A3E5-6543-808C-A64ABBD6D69C}" type="parTrans" cxnId="{AC019540-2611-5340-B2FA-57B681678A11}">
      <dgm:prSet/>
      <dgm:spPr/>
      <dgm:t>
        <a:bodyPr/>
        <a:lstStyle/>
        <a:p>
          <a:endParaRPr lang="en-US"/>
        </a:p>
      </dgm:t>
    </dgm:pt>
    <dgm:pt modelId="{64AA4AFC-660C-F542-82E7-7644ED18743B}" type="sibTrans" cxnId="{AC019540-2611-5340-B2FA-57B681678A11}">
      <dgm:prSet/>
      <dgm:spPr/>
      <dgm:t>
        <a:bodyPr/>
        <a:lstStyle/>
        <a:p>
          <a:endParaRPr lang="en-US"/>
        </a:p>
      </dgm:t>
    </dgm:pt>
    <dgm:pt modelId="{B7A5AD95-DA13-D34F-9A8B-8542A26BBF4E}">
      <dgm:prSet phldrT="[Text]"/>
      <dgm:spPr/>
      <dgm:t>
        <a:bodyPr/>
        <a:lstStyle/>
        <a:p>
          <a:r>
            <a:rPr lang="en-US" b="1" dirty="0">
              <a:latin typeface="Candara" panose="020E0502030303020204" pitchFamily="34" charset="0"/>
            </a:rPr>
            <a:t>2017</a:t>
          </a:r>
        </a:p>
      </dgm:t>
    </dgm:pt>
    <dgm:pt modelId="{2AE1D815-5C99-7F4D-88BB-C5AB0B66CF11}" type="parTrans" cxnId="{8366E02C-6B7B-CD4D-9F94-8FAD00CF9175}">
      <dgm:prSet/>
      <dgm:spPr/>
      <dgm:t>
        <a:bodyPr/>
        <a:lstStyle/>
        <a:p>
          <a:endParaRPr lang="en-US"/>
        </a:p>
      </dgm:t>
    </dgm:pt>
    <dgm:pt modelId="{70253B1F-7B64-994A-B4D8-A2B55F52E806}" type="sibTrans" cxnId="{8366E02C-6B7B-CD4D-9F94-8FAD00CF9175}">
      <dgm:prSet/>
      <dgm:spPr/>
      <dgm:t>
        <a:bodyPr/>
        <a:lstStyle/>
        <a:p>
          <a:endParaRPr lang="en-US"/>
        </a:p>
      </dgm:t>
    </dgm:pt>
    <dgm:pt modelId="{E0C2ABAC-E43C-0B43-9631-A30331699EC5}">
      <dgm:prSet phldrT="[Text]" custT="1"/>
      <dgm:spPr/>
      <dgm:t>
        <a:bodyPr/>
        <a:lstStyle/>
        <a:p>
          <a:r>
            <a:rPr lang="en-US" sz="2000" b="1" dirty="0">
              <a:latin typeface="Candara" panose="020E0502030303020204" pitchFamily="34" charset="0"/>
            </a:rPr>
            <a:t>Surveyed 7400 members </a:t>
          </a:r>
          <a:r>
            <a:rPr lang="en-US" sz="2000" b="1" dirty="0">
              <a:latin typeface="Candara" panose="020E0502030303020204" pitchFamily="34" charset="0"/>
              <a:sym typeface="Wingdings" panose="05000000000000000000" pitchFamily="2" charset="2"/>
            </a:rPr>
            <a:t></a:t>
          </a:r>
          <a:r>
            <a:rPr lang="en-US" sz="2000" b="1" dirty="0">
              <a:latin typeface="Candara" panose="020E0502030303020204" pitchFamily="34" charset="0"/>
            </a:rPr>
            <a:t> 17% response rate (n = 1225)</a:t>
          </a:r>
        </a:p>
      </dgm:t>
    </dgm:pt>
    <dgm:pt modelId="{D0BC7E91-4806-AA40-9DBF-A458763CDCC0}" type="parTrans" cxnId="{B0F22B08-63D0-3F43-A716-50FE69CD2B1D}">
      <dgm:prSet/>
      <dgm:spPr/>
      <dgm:t>
        <a:bodyPr/>
        <a:lstStyle/>
        <a:p>
          <a:endParaRPr lang="en-US"/>
        </a:p>
      </dgm:t>
    </dgm:pt>
    <dgm:pt modelId="{89083DDF-0149-1941-8D2B-2A0BA57B5A08}" type="sibTrans" cxnId="{B0F22B08-63D0-3F43-A716-50FE69CD2B1D}">
      <dgm:prSet/>
      <dgm:spPr/>
      <dgm:t>
        <a:bodyPr/>
        <a:lstStyle/>
        <a:p>
          <a:endParaRPr lang="en-US"/>
        </a:p>
      </dgm:t>
    </dgm:pt>
    <dgm:pt modelId="{CC55B49C-8217-8E4E-B756-228F3B0A0903}">
      <dgm:prSet phldrT="[Text]" custT="1"/>
      <dgm:spPr/>
      <dgm:t>
        <a:bodyPr/>
        <a:lstStyle/>
        <a:p>
          <a:r>
            <a:rPr lang="en-US" sz="1600" b="1" dirty="0">
              <a:latin typeface="Candara" panose="020E0502030303020204" pitchFamily="34" charset="0"/>
            </a:rPr>
            <a:t>Presented results at AEA17 &amp; international VOPEs</a:t>
          </a:r>
          <a:endParaRPr lang="en-US" sz="1400" b="1" dirty="0">
            <a:latin typeface="Candara" panose="020E0502030303020204" pitchFamily="34" charset="0"/>
          </a:endParaRPr>
        </a:p>
      </dgm:t>
    </dgm:pt>
    <dgm:pt modelId="{C1B2ADA8-4AD1-2C40-A35D-BA490B8EC1AE}" type="parTrans" cxnId="{A100D0CE-1981-304A-9876-B7E4D50B49EA}">
      <dgm:prSet/>
      <dgm:spPr/>
      <dgm:t>
        <a:bodyPr/>
        <a:lstStyle/>
        <a:p>
          <a:endParaRPr lang="en-US"/>
        </a:p>
      </dgm:t>
    </dgm:pt>
    <dgm:pt modelId="{3A08FB08-CAFD-A642-883E-18128C8CA5BA}" type="sibTrans" cxnId="{A100D0CE-1981-304A-9876-B7E4D50B49EA}">
      <dgm:prSet/>
      <dgm:spPr/>
      <dgm:t>
        <a:bodyPr/>
        <a:lstStyle/>
        <a:p>
          <a:endParaRPr lang="en-US"/>
        </a:p>
      </dgm:t>
    </dgm:pt>
    <dgm:pt modelId="{47E4234A-2E46-2F4B-BF1C-52B5EDB19B3C}">
      <dgm:prSet phldrT="[Text]"/>
      <dgm:spPr/>
      <dgm:t>
        <a:bodyPr/>
        <a:lstStyle/>
        <a:p>
          <a:r>
            <a:rPr lang="en-US" b="1" dirty="0">
              <a:latin typeface="Candara" panose="020E0502030303020204" pitchFamily="34" charset="0"/>
            </a:rPr>
            <a:t>2018</a:t>
          </a:r>
        </a:p>
      </dgm:t>
    </dgm:pt>
    <dgm:pt modelId="{DED883F1-178A-FA4A-B449-0492CA99190C}" type="parTrans" cxnId="{6CB01393-6AF1-B742-87E5-F81B30B3D77F}">
      <dgm:prSet/>
      <dgm:spPr/>
      <dgm:t>
        <a:bodyPr/>
        <a:lstStyle/>
        <a:p>
          <a:endParaRPr lang="en-US"/>
        </a:p>
      </dgm:t>
    </dgm:pt>
    <dgm:pt modelId="{F29CA4CE-3B34-C74B-B0EE-6832A10BB8E1}" type="sibTrans" cxnId="{6CB01393-6AF1-B742-87E5-F81B30B3D77F}">
      <dgm:prSet/>
      <dgm:spPr/>
      <dgm:t>
        <a:bodyPr/>
        <a:lstStyle/>
        <a:p>
          <a:endParaRPr lang="en-US"/>
        </a:p>
      </dgm:t>
    </dgm:pt>
    <dgm:pt modelId="{AF606277-5106-044A-84D7-20160FF86257}">
      <dgm:prSet phldrT="[Text]" custT="1"/>
      <dgm:spPr/>
      <dgm:t>
        <a:bodyPr/>
        <a:lstStyle/>
        <a:p>
          <a:r>
            <a:rPr lang="en-US" sz="1600" b="1" dirty="0">
              <a:latin typeface="Candara" panose="020E0502030303020204" pitchFamily="34" charset="0"/>
            </a:rPr>
            <a:t>Revised draft competencies (V3) to address 2017 survey data</a:t>
          </a:r>
        </a:p>
      </dgm:t>
    </dgm:pt>
    <dgm:pt modelId="{80B993BF-2266-AC47-889E-0922FF53606B}" type="parTrans" cxnId="{3AD4F31C-F209-0D49-9049-6F5D28A135D6}">
      <dgm:prSet/>
      <dgm:spPr/>
      <dgm:t>
        <a:bodyPr/>
        <a:lstStyle/>
        <a:p>
          <a:endParaRPr lang="en-US"/>
        </a:p>
      </dgm:t>
    </dgm:pt>
    <dgm:pt modelId="{94175C77-EC64-C94E-BBAD-D868A7FB1ECD}" type="sibTrans" cxnId="{3AD4F31C-F209-0D49-9049-6F5D28A135D6}">
      <dgm:prSet/>
      <dgm:spPr/>
      <dgm:t>
        <a:bodyPr/>
        <a:lstStyle/>
        <a:p>
          <a:endParaRPr lang="en-US"/>
        </a:p>
      </dgm:t>
    </dgm:pt>
    <dgm:pt modelId="{971F13D2-B84A-E04C-9652-94329DE0388A}">
      <dgm:prSet phldrT="[Text]" custT="1"/>
      <dgm:spPr/>
      <dgm:t>
        <a:bodyPr/>
        <a:lstStyle/>
        <a:p>
          <a:r>
            <a:rPr lang="en-US" sz="2000" b="1" dirty="0">
              <a:latin typeface="Candara" panose="020E0502030303020204" pitchFamily="34" charset="0"/>
            </a:rPr>
            <a:t>AEA Board approval May 2018</a:t>
          </a:r>
        </a:p>
      </dgm:t>
    </dgm:pt>
    <dgm:pt modelId="{1D85ECEF-A40B-E94F-A982-1046311B0EE6}" type="parTrans" cxnId="{8C71F059-44EF-8142-81CE-4DD3FE0177FA}">
      <dgm:prSet/>
      <dgm:spPr/>
      <dgm:t>
        <a:bodyPr/>
        <a:lstStyle/>
        <a:p>
          <a:endParaRPr lang="en-US"/>
        </a:p>
      </dgm:t>
    </dgm:pt>
    <dgm:pt modelId="{05957745-4A94-9B4B-BC16-7EF8555534F1}" type="sibTrans" cxnId="{8C71F059-44EF-8142-81CE-4DD3FE0177FA}">
      <dgm:prSet/>
      <dgm:spPr/>
      <dgm:t>
        <a:bodyPr/>
        <a:lstStyle/>
        <a:p>
          <a:endParaRPr lang="en-US"/>
        </a:p>
      </dgm:t>
    </dgm:pt>
    <dgm:pt modelId="{78352FFA-05A6-EE49-8C91-A38EDDC21841}">
      <dgm:prSet phldrT="[Text]"/>
      <dgm:spPr/>
      <dgm:t>
        <a:bodyPr/>
        <a:lstStyle/>
        <a:p>
          <a:r>
            <a:rPr lang="en-US" b="1" dirty="0">
              <a:latin typeface="Candara" panose="020E0502030303020204" pitchFamily="34" charset="0"/>
            </a:rPr>
            <a:t>2020</a:t>
          </a:r>
        </a:p>
      </dgm:t>
    </dgm:pt>
    <dgm:pt modelId="{32045AF6-A149-3E4B-A5E9-65A04DBD8227}" type="parTrans" cxnId="{D2E6E48B-2B6D-3E4D-B3B2-3C163E3463A9}">
      <dgm:prSet/>
      <dgm:spPr/>
      <dgm:t>
        <a:bodyPr/>
        <a:lstStyle/>
        <a:p>
          <a:endParaRPr lang="en-US"/>
        </a:p>
      </dgm:t>
    </dgm:pt>
    <dgm:pt modelId="{47E49ACF-FA50-0743-A99E-4F3CF72969EB}" type="sibTrans" cxnId="{D2E6E48B-2B6D-3E4D-B3B2-3C163E3463A9}">
      <dgm:prSet/>
      <dgm:spPr/>
      <dgm:t>
        <a:bodyPr/>
        <a:lstStyle/>
        <a:p>
          <a:endParaRPr lang="en-US"/>
        </a:p>
      </dgm:t>
    </dgm:pt>
    <dgm:pt modelId="{807A248C-2E36-2B49-AA84-3C139BD15F1B}">
      <dgm:prSet phldrT="[Text]" custT="1"/>
      <dgm:spPr/>
      <dgm:t>
        <a:bodyPr/>
        <a:lstStyle/>
        <a:p>
          <a:r>
            <a:rPr lang="en-US" sz="2000" b="1" dirty="0">
              <a:latin typeface="Candara" panose="020E0502030303020204" pitchFamily="34" charset="0"/>
            </a:rPr>
            <a:t>Published learnings in </a:t>
          </a:r>
          <a:r>
            <a:rPr lang="en-US" sz="2000" b="1" i="1" dirty="0">
              <a:latin typeface="Candara" panose="020E0502030303020204" pitchFamily="34" charset="0"/>
            </a:rPr>
            <a:t>New Directions for Evaluation </a:t>
          </a:r>
          <a:r>
            <a:rPr lang="en-US" sz="2000" b="1" dirty="0">
              <a:latin typeface="Candara" panose="020E0502030303020204" pitchFamily="34" charset="0"/>
            </a:rPr>
            <a:t>(Winter 2020, Number 168)</a:t>
          </a:r>
        </a:p>
      </dgm:t>
    </dgm:pt>
    <dgm:pt modelId="{F87E2D56-79C0-F649-81A0-B8A746539058}" type="parTrans" cxnId="{306587BA-51A7-0147-AA64-DF7FADF8396F}">
      <dgm:prSet/>
      <dgm:spPr/>
      <dgm:t>
        <a:bodyPr/>
        <a:lstStyle/>
        <a:p>
          <a:endParaRPr lang="en-US"/>
        </a:p>
      </dgm:t>
    </dgm:pt>
    <dgm:pt modelId="{6B32046A-F22B-DB4D-93D2-A362A2E971A3}" type="sibTrans" cxnId="{306587BA-51A7-0147-AA64-DF7FADF8396F}">
      <dgm:prSet/>
      <dgm:spPr/>
      <dgm:t>
        <a:bodyPr/>
        <a:lstStyle/>
        <a:p>
          <a:endParaRPr lang="en-US"/>
        </a:p>
      </dgm:t>
    </dgm:pt>
    <dgm:pt modelId="{FC5BF2F5-C40E-AE46-91A4-14FC5862F891}" type="pres">
      <dgm:prSet presAssocID="{2E9594AE-C440-5443-ADB4-43A57D9AC2AA}" presName="linearFlow" presStyleCnt="0">
        <dgm:presLayoutVars>
          <dgm:dir/>
          <dgm:animLvl val="lvl"/>
          <dgm:resizeHandles val="exact"/>
        </dgm:presLayoutVars>
      </dgm:prSet>
      <dgm:spPr/>
    </dgm:pt>
    <dgm:pt modelId="{8C4D8118-B445-F84D-B56B-4F701799FC9B}" type="pres">
      <dgm:prSet presAssocID="{2AAA4AF3-28CF-9441-B49F-389E670C0FF9}" presName="composite" presStyleCnt="0"/>
      <dgm:spPr/>
    </dgm:pt>
    <dgm:pt modelId="{F6769B09-85EF-ED41-92C5-ADB941B78570}" type="pres">
      <dgm:prSet presAssocID="{2AAA4AF3-28CF-9441-B49F-389E670C0FF9}" presName="parentText" presStyleLbl="alignNode1" presStyleIdx="0" presStyleCnt="5">
        <dgm:presLayoutVars>
          <dgm:chMax val="1"/>
          <dgm:bulletEnabled val="1"/>
        </dgm:presLayoutVars>
      </dgm:prSet>
      <dgm:spPr/>
    </dgm:pt>
    <dgm:pt modelId="{F7973D04-0915-9D43-BC2E-3F2ACAE9BB0F}" type="pres">
      <dgm:prSet presAssocID="{2AAA4AF3-28CF-9441-B49F-389E670C0FF9}" presName="descendantText" presStyleLbl="alignAcc1" presStyleIdx="0" presStyleCnt="5" custLinFactNeighborX="-240" custLinFactNeighborY="12654">
        <dgm:presLayoutVars>
          <dgm:bulletEnabled val="1"/>
        </dgm:presLayoutVars>
      </dgm:prSet>
      <dgm:spPr/>
    </dgm:pt>
    <dgm:pt modelId="{0F3AF047-33EF-9441-879D-29ADD1A7399F}" type="pres">
      <dgm:prSet presAssocID="{0722C756-EBD8-3E4E-85E8-B7DE6818BFEF}" presName="sp" presStyleCnt="0"/>
      <dgm:spPr/>
    </dgm:pt>
    <dgm:pt modelId="{88CE284F-CF74-254F-948D-861C142777C7}" type="pres">
      <dgm:prSet presAssocID="{238CA023-293F-CC4A-92E1-E123DA4BB08D}" presName="composite" presStyleCnt="0"/>
      <dgm:spPr/>
    </dgm:pt>
    <dgm:pt modelId="{7B387BB1-CB71-7C45-A1DE-DBD7F8D955D5}" type="pres">
      <dgm:prSet presAssocID="{238CA023-293F-CC4A-92E1-E123DA4BB08D}" presName="parentText" presStyleLbl="alignNode1" presStyleIdx="1" presStyleCnt="5">
        <dgm:presLayoutVars>
          <dgm:chMax val="1"/>
          <dgm:bulletEnabled val="1"/>
        </dgm:presLayoutVars>
      </dgm:prSet>
      <dgm:spPr/>
    </dgm:pt>
    <dgm:pt modelId="{3FC3683C-BD41-C643-8FFF-C5DC6D4BD8F4}" type="pres">
      <dgm:prSet presAssocID="{238CA023-293F-CC4A-92E1-E123DA4BB08D}" presName="descendantText" presStyleLbl="alignAcc1" presStyleIdx="1" presStyleCnt="5">
        <dgm:presLayoutVars>
          <dgm:bulletEnabled val="1"/>
        </dgm:presLayoutVars>
      </dgm:prSet>
      <dgm:spPr/>
    </dgm:pt>
    <dgm:pt modelId="{15515A9A-EBA6-A246-9B2A-0BD96B525C03}" type="pres">
      <dgm:prSet presAssocID="{75EC92F7-7766-294F-8C84-E5B9273023C7}" presName="sp" presStyleCnt="0"/>
      <dgm:spPr/>
    </dgm:pt>
    <dgm:pt modelId="{20F873CF-267F-9149-AC8D-5FE736C5CB4F}" type="pres">
      <dgm:prSet presAssocID="{B7A5AD95-DA13-D34F-9A8B-8542A26BBF4E}" presName="composite" presStyleCnt="0"/>
      <dgm:spPr/>
    </dgm:pt>
    <dgm:pt modelId="{956D53B8-D0EF-5F49-8470-B987A288FE66}" type="pres">
      <dgm:prSet presAssocID="{B7A5AD95-DA13-D34F-9A8B-8542A26BBF4E}" presName="parentText" presStyleLbl="alignNode1" presStyleIdx="2" presStyleCnt="5">
        <dgm:presLayoutVars>
          <dgm:chMax val="1"/>
          <dgm:bulletEnabled val="1"/>
        </dgm:presLayoutVars>
      </dgm:prSet>
      <dgm:spPr/>
    </dgm:pt>
    <dgm:pt modelId="{94912200-16B9-A844-A7E0-590E3FF74649}" type="pres">
      <dgm:prSet presAssocID="{B7A5AD95-DA13-D34F-9A8B-8542A26BBF4E}" presName="descendantText" presStyleLbl="alignAcc1" presStyleIdx="2" presStyleCnt="5">
        <dgm:presLayoutVars>
          <dgm:bulletEnabled val="1"/>
        </dgm:presLayoutVars>
      </dgm:prSet>
      <dgm:spPr/>
    </dgm:pt>
    <dgm:pt modelId="{05B4B4C7-0B0B-B94E-9414-DB1EC2A08A59}" type="pres">
      <dgm:prSet presAssocID="{70253B1F-7B64-994A-B4D8-A2B55F52E806}" presName="sp" presStyleCnt="0"/>
      <dgm:spPr/>
    </dgm:pt>
    <dgm:pt modelId="{0ECEB062-0135-644F-AABB-E346ACB04A4A}" type="pres">
      <dgm:prSet presAssocID="{47E4234A-2E46-2F4B-BF1C-52B5EDB19B3C}" presName="composite" presStyleCnt="0"/>
      <dgm:spPr/>
    </dgm:pt>
    <dgm:pt modelId="{D13FFCFC-92F1-7F40-AFF6-96D6FB7BC0E1}" type="pres">
      <dgm:prSet presAssocID="{47E4234A-2E46-2F4B-BF1C-52B5EDB19B3C}" presName="parentText" presStyleLbl="alignNode1" presStyleIdx="3" presStyleCnt="5">
        <dgm:presLayoutVars>
          <dgm:chMax val="1"/>
          <dgm:bulletEnabled val="1"/>
        </dgm:presLayoutVars>
      </dgm:prSet>
      <dgm:spPr/>
    </dgm:pt>
    <dgm:pt modelId="{FDB3E8F0-2D3E-6848-92F3-5C3B307D85D6}" type="pres">
      <dgm:prSet presAssocID="{47E4234A-2E46-2F4B-BF1C-52B5EDB19B3C}" presName="descendantText" presStyleLbl="alignAcc1" presStyleIdx="3" presStyleCnt="5">
        <dgm:presLayoutVars>
          <dgm:bulletEnabled val="1"/>
        </dgm:presLayoutVars>
      </dgm:prSet>
      <dgm:spPr/>
    </dgm:pt>
    <dgm:pt modelId="{CF614E89-DB83-0047-8032-A437F3CE6BA7}" type="pres">
      <dgm:prSet presAssocID="{F29CA4CE-3B34-C74B-B0EE-6832A10BB8E1}" presName="sp" presStyleCnt="0"/>
      <dgm:spPr/>
    </dgm:pt>
    <dgm:pt modelId="{EDBCB373-60CD-294F-A21A-44F89428A313}" type="pres">
      <dgm:prSet presAssocID="{78352FFA-05A6-EE49-8C91-A38EDDC21841}" presName="composite" presStyleCnt="0"/>
      <dgm:spPr/>
    </dgm:pt>
    <dgm:pt modelId="{3C06A888-C6C7-EA45-9554-EA29BE990551}" type="pres">
      <dgm:prSet presAssocID="{78352FFA-05A6-EE49-8C91-A38EDDC21841}" presName="parentText" presStyleLbl="alignNode1" presStyleIdx="4" presStyleCnt="5">
        <dgm:presLayoutVars>
          <dgm:chMax val="1"/>
          <dgm:bulletEnabled val="1"/>
        </dgm:presLayoutVars>
      </dgm:prSet>
      <dgm:spPr/>
    </dgm:pt>
    <dgm:pt modelId="{95BB0606-9C5D-BB47-B6F6-1C3AC10CF1B7}" type="pres">
      <dgm:prSet presAssocID="{78352FFA-05A6-EE49-8C91-A38EDDC21841}" presName="descendantText" presStyleLbl="alignAcc1" presStyleIdx="4" presStyleCnt="5">
        <dgm:presLayoutVars>
          <dgm:bulletEnabled val="1"/>
        </dgm:presLayoutVars>
      </dgm:prSet>
      <dgm:spPr/>
    </dgm:pt>
  </dgm:ptLst>
  <dgm:cxnLst>
    <dgm:cxn modelId="{9966D501-B628-1B43-BFDA-1E2829AF8265}" type="presOf" srcId="{807A248C-2E36-2B49-AA84-3C139BD15F1B}" destId="{95BB0606-9C5D-BB47-B6F6-1C3AC10CF1B7}" srcOrd="0" destOrd="0" presId="urn:microsoft.com/office/officeart/2005/8/layout/chevron2"/>
    <dgm:cxn modelId="{B0F22B08-63D0-3F43-A716-50FE69CD2B1D}" srcId="{B7A5AD95-DA13-D34F-9A8B-8542A26BBF4E}" destId="{E0C2ABAC-E43C-0B43-9631-A30331699EC5}" srcOrd="0" destOrd="0" parTransId="{D0BC7E91-4806-AA40-9DBF-A458763CDCC0}" sibTransId="{89083DDF-0149-1941-8D2B-2A0BA57B5A08}"/>
    <dgm:cxn modelId="{02AD7613-4FF0-0F4B-84DB-AEA73828D7E2}" type="presOf" srcId="{9FF3BCE3-78D3-E742-8483-00B8167EF0FF}" destId="{F7973D04-0915-9D43-BC2E-3F2ACAE9BB0F}" srcOrd="0" destOrd="1" presId="urn:microsoft.com/office/officeart/2005/8/layout/chevron2"/>
    <dgm:cxn modelId="{2E055514-5D34-534E-BBD4-1EF1BADA5177}" type="presOf" srcId="{78352FFA-05A6-EE49-8C91-A38EDDC21841}" destId="{3C06A888-C6C7-EA45-9554-EA29BE990551}" srcOrd="0" destOrd="0" presId="urn:microsoft.com/office/officeart/2005/8/layout/chevron2"/>
    <dgm:cxn modelId="{44DE951A-FA13-DB4D-9F87-8E9B6A56BFC8}" type="presOf" srcId="{238CA023-293F-CC4A-92E1-E123DA4BB08D}" destId="{7B387BB1-CB71-7C45-A1DE-DBD7F8D955D5}" srcOrd="0" destOrd="0" presId="urn:microsoft.com/office/officeart/2005/8/layout/chevron2"/>
    <dgm:cxn modelId="{3AD4F31C-F209-0D49-9049-6F5D28A135D6}" srcId="{47E4234A-2E46-2F4B-BF1C-52B5EDB19B3C}" destId="{AF606277-5106-044A-84D7-20160FF86257}" srcOrd="0" destOrd="0" parTransId="{80B993BF-2266-AC47-889E-0922FF53606B}" sibTransId="{94175C77-EC64-C94E-BBAD-D868A7FB1ECD}"/>
    <dgm:cxn modelId="{6594391E-F10E-7C4A-9BD3-B87B3E3B39D1}" type="presOf" srcId="{94A42D07-FFA1-0749-8059-6492C6131D9C}" destId="{F7973D04-0915-9D43-BC2E-3F2ACAE9BB0F}" srcOrd="0" destOrd="0" presId="urn:microsoft.com/office/officeart/2005/8/layout/chevron2"/>
    <dgm:cxn modelId="{940A221F-771A-1A42-A0E2-3323D7892829}" type="presOf" srcId="{2AAA4AF3-28CF-9441-B49F-389E670C0FF9}" destId="{F6769B09-85EF-ED41-92C5-ADB941B78570}" srcOrd="0" destOrd="0" presId="urn:microsoft.com/office/officeart/2005/8/layout/chevron2"/>
    <dgm:cxn modelId="{E85D012C-5CBF-6449-A0A0-CB0EF630CEE1}" type="presOf" srcId="{47E4234A-2E46-2F4B-BF1C-52B5EDB19B3C}" destId="{D13FFCFC-92F1-7F40-AFF6-96D6FB7BC0E1}" srcOrd="0" destOrd="0" presId="urn:microsoft.com/office/officeart/2005/8/layout/chevron2"/>
    <dgm:cxn modelId="{8366E02C-6B7B-CD4D-9F94-8FAD00CF9175}" srcId="{2E9594AE-C440-5443-ADB4-43A57D9AC2AA}" destId="{B7A5AD95-DA13-D34F-9A8B-8542A26BBF4E}" srcOrd="2" destOrd="0" parTransId="{2AE1D815-5C99-7F4D-88BB-C5AB0B66CF11}" sibTransId="{70253B1F-7B64-994A-B4D8-A2B55F52E806}"/>
    <dgm:cxn modelId="{0C244135-6FF5-9749-85F0-0A445D40DC25}" type="presOf" srcId="{0B823B85-A7A5-B14B-B920-111933DDFBF2}" destId="{3FC3683C-BD41-C643-8FFF-C5DC6D4BD8F4}" srcOrd="0" destOrd="0" presId="urn:microsoft.com/office/officeart/2005/8/layout/chevron2"/>
    <dgm:cxn modelId="{AC019540-2611-5340-B2FA-57B681678A11}" srcId="{238CA023-293F-CC4A-92E1-E123DA4BB08D}" destId="{330FF9D9-94BC-5F46-A682-0C21AB52BCDC}" srcOrd="2" destOrd="0" parTransId="{B411C9E5-A3E5-6543-808C-A64ABBD6D69C}" sibTransId="{64AA4AFC-660C-F542-82E7-7644ED18743B}"/>
    <dgm:cxn modelId="{4F261252-0090-574E-B529-DD76AD17C9A7}" srcId="{2E9594AE-C440-5443-ADB4-43A57D9AC2AA}" destId="{238CA023-293F-CC4A-92E1-E123DA4BB08D}" srcOrd="1" destOrd="0" parTransId="{A6590B80-0D17-DA48-90B6-B49F7502E866}" sibTransId="{75EC92F7-7766-294F-8C84-E5B9273023C7}"/>
    <dgm:cxn modelId="{E2D98C56-057E-5340-AC8C-F43A1CAA3CA4}" type="presOf" srcId="{6C44506C-456E-D94E-93B1-810A483707E0}" destId="{3FC3683C-BD41-C643-8FFF-C5DC6D4BD8F4}" srcOrd="0" destOrd="1" presId="urn:microsoft.com/office/officeart/2005/8/layout/chevron2"/>
    <dgm:cxn modelId="{8C71F059-44EF-8142-81CE-4DD3FE0177FA}" srcId="{47E4234A-2E46-2F4B-BF1C-52B5EDB19B3C}" destId="{971F13D2-B84A-E04C-9652-94329DE0388A}" srcOrd="1" destOrd="0" parTransId="{1D85ECEF-A40B-E94F-A982-1046311B0EE6}" sibTransId="{05957745-4A94-9B4B-BC16-7EF8555534F1}"/>
    <dgm:cxn modelId="{F8D74468-CFA4-8E4A-8730-22957678F05C}" type="presOf" srcId="{CC55B49C-8217-8E4E-B756-228F3B0A0903}" destId="{94912200-16B9-A844-A7E0-590E3FF74649}" srcOrd="0" destOrd="1" presId="urn:microsoft.com/office/officeart/2005/8/layout/chevron2"/>
    <dgm:cxn modelId="{88F72483-E445-1A4A-96F0-DA58D32F2C33}" srcId="{2E9594AE-C440-5443-ADB4-43A57D9AC2AA}" destId="{2AAA4AF3-28CF-9441-B49F-389E670C0FF9}" srcOrd="0" destOrd="0" parTransId="{0C7A3DF0-3B3D-9A42-ADB1-A8AAD53FF54B}" sibTransId="{0722C756-EBD8-3E4E-85E8-B7DE6818BFEF}"/>
    <dgm:cxn modelId="{C164E189-B84E-6E4C-B6AB-EC17BCB3159D}" srcId="{238CA023-293F-CC4A-92E1-E123DA4BB08D}" destId="{6C44506C-456E-D94E-93B1-810A483707E0}" srcOrd="1" destOrd="0" parTransId="{D96B4F4F-7106-0648-88BA-84C590B063B2}" sibTransId="{BB9D6B3E-AD8A-D54E-AD7C-72E0F668573D}"/>
    <dgm:cxn modelId="{D2E6E48B-2B6D-3E4D-B3B2-3C163E3463A9}" srcId="{2E9594AE-C440-5443-ADB4-43A57D9AC2AA}" destId="{78352FFA-05A6-EE49-8C91-A38EDDC21841}" srcOrd="4" destOrd="0" parTransId="{32045AF6-A149-3E4B-A5E9-65A04DBD8227}" sibTransId="{47E49ACF-FA50-0743-A99E-4F3CF72969EB}"/>
    <dgm:cxn modelId="{6CB01393-6AF1-B742-87E5-F81B30B3D77F}" srcId="{2E9594AE-C440-5443-ADB4-43A57D9AC2AA}" destId="{47E4234A-2E46-2F4B-BF1C-52B5EDB19B3C}" srcOrd="3" destOrd="0" parTransId="{DED883F1-178A-FA4A-B449-0492CA99190C}" sibTransId="{F29CA4CE-3B34-C74B-B0EE-6832A10BB8E1}"/>
    <dgm:cxn modelId="{809F8798-D737-3040-A53F-B5A1D70355DD}" srcId="{238CA023-293F-CC4A-92E1-E123DA4BB08D}" destId="{0B823B85-A7A5-B14B-B920-111933DDFBF2}" srcOrd="0" destOrd="0" parTransId="{0CA68D9D-D336-6F45-84D1-CF2CC5B08F1D}" sibTransId="{F89EC762-5A54-504D-855E-C815D27172D7}"/>
    <dgm:cxn modelId="{810033A3-3E43-AE48-8A7A-57399285C0D1}" type="presOf" srcId="{330FF9D9-94BC-5F46-A682-0C21AB52BCDC}" destId="{3FC3683C-BD41-C643-8FFF-C5DC6D4BD8F4}" srcOrd="0" destOrd="2" presId="urn:microsoft.com/office/officeart/2005/8/layout/chevron2"/>
    <dgm:cxn modelId="{24CF9BA3-E93D-3C4D-89D0-D22798D6B6BC}" type="presOf" srcId="{E0C2ABAC-E43C-0B43-9631-A30331699EC5}" destId="{94912200-16B9-A844-A7E0-590E3FF74649}" srcOrd="0" destOrd="0" presId="urn:microsoft.com/office/officeart/2005/8/layout/chevron2"/>
    <dgm:cxn modelId="{37BACEAC-7060-154A-89E2-FBA284978C89}" type="presOf" srcId="{2E9594AE-C440-5443-ADB4-43A57D9AC2AA}" destId="{FC5BF2F5-C40E-AE46-91A4-14FC5862F891}" srcOrd="0" destOrd="0" presId="urn:microsoft.com/office/officeart/2005/8/layout/chevron2"/>
    <dgm:cxn modelId="{306587BA-51A7-0147-AA64-DF7FADF8396F}" srcId="{78352FFA-05A6-EE49-8C91-A38EDDC21841}" destId="{807A248C-2E36-2B49-AA84-3C139BD15F1B}" srcOrd="0" destOrd="0" parTransId="{F87E2D56-79C0-F649-81A0-B8A746539058}" sibTransId="{6B32046A-F22B-DB4D-93D2-A362A2E971A3}"/>
    <dgm:cxn modelId="{26E883C0-2A3B-854C-BD79-5841835D1AC3}" type="presOf" srcId="{DB746E64-44D5-6846-B05A-F85B3B97FCBD}" destId="{F7973D04-0915-9D43-BC2E-3F2ACAE9BB0F}" srcOrd="0" destOrd="2" presId="urn:microsoft.com/office/officeart/2005/8/layout/chevron2"/>
    <dgm:cxn modelId="{A100D0CE-1981-304A-9876-B7E4D50B49EA}" srcId="{B7A5AD95-DA13-D34F-9A8B-8542A26BBF4E}" destId="{CC55B49C-8217-8E4E-B756-228F3B0A0903}" srcOrd="1" destOrd="0" parTransId="{C1B2ADA8-4AD1-2C40-A35D-BA490B8EC1AE}" sibTransId="{3A08FB08-CAFD-A642-883E-18128C8CA5BA}"/>
    <dgm:cxn modelId="{199033D0-B671-EE49-8DFA-D0B040BFCB04}" srcId="{2AAA4AF3-28CF-9441-B49F-389E670C0FF9}" destId="{DB746E64-44D5-6846-B05A-F85B3B97FCBD}" srcOrd="2" destOrd="0" parTransId="{A938CA40-1D4D-0E40-81F2-E8B244FAECB4}" sibTransId="{984BF972-1D6F-FD47-BC76-7F14898BE04A}"/>
    <dgm:cxn modelId="{C6C679D7-4848-F54D-883D-CB81F16A3AD7}" type="presOf" srcId="{971F13D2-B84A-E04C-9652-94329DE0388A}" destId="{FDB3E8F0-2D3E-6848-92F3-5C3B307D85D6}" srcOrd="0" destOrd="1" presId="urn:microsoft.com/office/officeart/2005/8/layout/chevron2"/>
    <dgm:cxn modelId="{2F8318E6-8CA5-8748-8EE3-AA04308C66F5}" type="presOf" srcId="{AF606277-5106-044A-84D7-20160FF86257}" destId="{FDB3E8F0-2D3E-6848-92F3-5C3B307D85D6}" srcOrd="0" destOrd="0" presId="urn:microsoft.com/office/officeart/2005/8/layout/chevron2"/>
    <dgm:cxn modelId="{57EC30EB-6753-8B4B-A9BC-658AE8137826}" type="presOf" srcId="{B7A5AD95-DA13-D34F-9A8B-8542A26BBF4E}" destId="{956D53B8-D0EF-5F49-8470-B987A288FE66}" srcOrd="0" destOrd="0" presId="urn:microsoft.com/office/officeart/2005/8/layout/chevron2"/>
    <dgm:cxn modelId="{5B57C8ED-8AD2-A74F-828F-2DE1883BF9DD}" srcId="{2AAA4AF3-28CF-9441-B49F-389E670C0FF9}" destId="{9FF3BCE3-78D3-E742-8483-00B8167EF0FF}" srcOrd="1" destOrd="0" parTransId="{2BB83345-703E-FF4D-9FDD-EA4EB3540134}" sibTransId="{7E426987-B2B2-ED4D-A022-EFCB3FEABE55}"/>
    <dgm:cxn modelId="{5A2366FC-3F02-4340-A2FD-3B43FFF6B5A9}" srcId="{2AAA4AF3-28CF-9441-B49F-389E670C0FF9}" destId="{94A42D07-FFA1-0749-8059-6492C6131D9C}" srcOrd="0" destOrd="0" parTransId="{0D74DFF6-D11F-1346-80AE-2DDC70E1A234}" sibTransId="{E2E17C1F-81E3-AE44-AC21-4B29A91365AA}"/>
    <dgm:cxn modelId="{3B1F31E8-656A-A945-A119-7439104A277B}" type="presParOf" srcId="{FC5BF2F5-C40E-AE46-91A4-14FC5862F891}" destId="{8C4D8118-B445-F84D-B56B-4F701799FC9B}" srcOrd="0" destOrd="0" presId="urn:microsoft.com/office/officeart/2005/8/layout/chevron2"/>
    <dgm:cxn modelId="{77F12983-B9E0-F342-9250-9424EA9D10BC}" type="presParOf" srcId="{8C4D8118-B445-F84D-B56B-4F701799FC9B}" destId="{F6769B09-85EF-ED41-92C5-ADB941B78570}" srcOrd="0" destOrd="0" presId="urn:microsoft.com/office/officeart/2005/8/layout/chevron2"/>
    <dgm:cxn modelId="{F0A4F318-1C94-A345-91D0-52474ED5EED5}" type="presParOf" srcId="{8C4D8118-B445-F84D-B56B-4F701799FC9B}" destId="{F7973D04-0915-9D43-BC2E-3F2ACAE9BB0F}" srcOrd="1" destOrd="0" presId="urn:microsoft.com/office/officeart/2005/8/layout/chevron2"/>
    <dgm:cxn modelId="{C10BA16F-D839-E748-8B9A-87B221EA14BC}" type="presParOf" srcId="{FC5BF2F5-C40E-AE46-91A4-14FC5862F891}" destId="{0F3AF047-33EF-9441-879D-29ADD1A7399F}" srcOrd="1" destOrd="0" presId="urn:microsoft.com/office/officeart/2005/8/layout/chevron2"/>
    <dgm:cxn modelId="{E782C5E4-94E0-F248-AC69-615985FFE6F3}" type="presParOf" srcId="{FC5BF2F5-C40E-AE46-91A4-14FC5862F891}" destId="{88CE284F-CF74-254F-948D-861C142777C7}" srcOrd="2" destOrd="0" presId="urn:microsoft.com/office/officeart/2005/8/layout/chevron2"/>
    <dgm:cxn modelId="{6AFB23CE-E0D8-B94A-8F43-B011E329677C}" type="presParOf" srcId="{88CE284F-CF74-254F-948D-861C142777C7}" destId="{7B387BB1-CB71-7C45-A1DE-DBD7F8D955D5}" srcOrd="0" destOrd="0" presId="urn:microsoft.com/office/officeart/2005/8/layout/chevron2"/>
    <dgm:cxn modelId="{2CFDE8E1-D614-6B40-90AE-6B40711E95C2}" type="presParOf" srcId="{88CE284F-CF74-254F-948D-861C142777C7}" destId="{3FC3683C-BD41-C643-8FFF-C5DC6D4BD8F4}" srcOrd="1" destOrd="0" presId="urn:microsoft.com/office/officeart/2005/8/layout/chevron2"/>
    <dgm:cxn modelId="{01274115-D378-3649-81F0-C1B1FE3D8821}" type="presParOf" srcId="{FC5BF2F5-C40E-AE46-91A4-14FC5862F891}" destId="{15515A9A-EBA6-A246-9B2A-0BD96B525C03}" srcOrd="3" destOrd="0" presId="urn:microsoft.com/office/officeart/2005/8/layout/chevron2"/>
    <dgm:cxn modelId="{37FB60C8-F5E5-1B48-AC95-27DE28C0DAE7}" type="presParOf" srcId="{FC5BF2F5-C40E-AE46-91A4-14FC5862F891}" destId="{20F873CF-267F-9149-AC8D-5FE736C5CB4F}" srcOrd="4" destOrd="0" presId="urn:microsoft.com/office/officeart/2005/8/layout/chevron2"/>
    <dgm:cxn modelId="{BFC142F7-FCA4-C442-8F63-95DF650D28B9}" type="presParOf" srcId="{20F873CF-267F-9149-AC8D-5FE736C5CB4F}" destId="{956D53B8-D0EF-5F49-8470-B987A288FE66}" srcOrd="0" destOrd="0" presId="urn:microsoft.com/office/officeart/2005/8/layout/chevron2"/>
    <dgm:cxn modelId="{EDD3EA93-EF93-F749-95C9-A65757B60F17}" type="presParOf" srcId="{20F873CF-267F-9149-AC8D-5FE736C5CB4F}" destId="{94912200-16B9-A844-A7E0-590E3FF74649}" srcOrd="1" destOrd="0" presId="urn:microsoft.com/office/officeart/2005/8/layout/chevron2"/>
    <dgm:cxn modelId="{7AAFB1FD-09F5-6C4A-8A99-396F89D9F9EE}" type="presParOf" srcId="{FC5BF2F5-C40E-AE46-91A4-14FC5862F891}" destId="{05B4B4C7-0B0B-B94E-9414-DB1EC2A08A59}" srcOrd="5" destOrd="0" presId="urn:microsoft.com/office/officeart/2005/8/layout/chevron2"/>
    <dgm:cxn modelId="{9ADE50DE-3B45-5E48-9FE8-FF3F9A06BB2B}" type="presParOf" srcId="{FC5BF2F5-C40E-AE46-91A4-14FC5862F891}" destId="{0ECEB062-0135-644F-AABB-E346ACB04A4A}" srcOrd="6" destOrd="0" presId="urn:microsoft.com/office/officeart/2005/8/layout/chevron2"/>
    <dgm:cxn modelId="{840BE4BF-959A-6246-985F-65AD7BD2B654}" type="presParOf" srcId="{0ECEB062-0135-644F-AABB-E346ACB04A4A}" destId="{D13FFCFC-92F1-7F40-AFF6-96D6FB7BC0E1}" srcOrd="0" destOrd="0" presId="urn:microsoft.com/office/officeart/2005/8/layout/chevron2"/>
    <dgm:cxn modelId="{106C813C-29F9-2B41-A37D-23AC02AABE22}" type="presParOf" srcId="{0ECEB062-0135-644F-AABB-E346ACB04A4A}" destId="{FDB3E8F0-2D3E-6848-92F3-5C3B307D85D6}" srcOrd="1" destOrd="0" presId="urn:microsoft.com/office/officeart/2005/8/layout/chevron2"/>
    <dgm:cxn modelId="{E1808F0A-2CB7-7543-8D09-885EF0EBAE28}" type="presParOf" srcId="{FC5BF2F5-C40E-AE46-91A4-14FC5862F891}" destId="{CF614E89-DB83-0047-8032-A437F3CE6BA7}" srcOrd="7" destOrd="0" presId="urn:microsoft.com/office/officeart/2005/8/layout/chevron2"/>
    <dgm:cxn modelId="{7432BE3D-E88D-3242-ABC2-C4E11F5C98D8}" type="presParOf" srcId="{FC5BF2F5-C40E-AE46-91A4-14FC5862F891}" destId="{EDBCB373-60CD-294F-A21A-44F89428A313}" srcOrd="8" destOrd="0" presId="urn:microsoft.com/office/officeart/2005/8/layout/chevron2"/>
    <dgm:cxn modelId="{0EF7524F-81C4-F845-B5FD-C690DC6A5923}" type="presParOf" srcId="{EDBCB373-60CD-294F-A21A-44F89428A313}" destId="{3C06A888-C6C7-EA45-9554-EA29BE990551}" srcOrd="0" destOrd="0" presId="urn:microsoft.com/office/officeart/2005/8/layout/chevron2"/>
    <dgm:cxn modelId="{8003C399-3493-9846-9A08-65F64B6CB5AF}" type="presParOf" srcId="{EDBCB373-60CD-294F-A21A-44F89428A313}" destId="{95BB0606-9C5D-BB47-B6F6-1C3AC10CF1B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361814-C169-423E-A534-AA826EF6A6BA}" type="doc">
      <dgm:prSet loTypeId="urn:microsoft.com/office/officeart/2005/8/layout/venn1" loCatId="relationship" qsTypeId="urn:microsoft.com/office/officeart/2005/8/quickstyle/simple1" qsCatId="simple" csTypeId="urn:microsoft.com/office/officeart/2005/8/colors/colorful1" csCatId="colorful" phldr="1"/>
      <dgm:spPr/>
    </dgm:pt>
    <dgm:pt modelId="{5F2BED83-B72A-4B53-B378-16C5F9697127}">
      <dgm:prSet phldrT="[Text]" custT="1"/>
      <dgm:spPr/>
      <dgm:t>
        <a:bodyPr/>
        <a:lstStyle/>
        <a:p>
          <a:r>
            <a:rPr lang="en-US" sz="2400" b="1" dirty="0">
              <a:solidFill>
                <a:schemeClr val="accent2">
                  <a:lumMod val="75000"/>
                </a:schemeClr>
              </a:solidFill>
            </a:rPr>
            <a:t>1. Professional Practice</a:t>
          </a:r>
        </a:p>
      </dgm:t>
    </dgm:pt>
    <dgm:pt modelId="{D6304F2D-BE44-42B3-A2DF-1E42E4E258F2}" type="parTrans" cxnId="{0E24D790-7D1D-42EE-A19A-9166E451426E}">
      <dgm:prSet/>
      <dgm:spPr/>
      <dgm:t>
        <a:bodyPr/>
        <a:lstStyle/>
        <a:p>
          <a:endParaRPr lang="en-US"/>
        </a:p>
      </dgm:t>
    </dgm:pt>
    <dgm:pt modelId="{9E9640A3-1F1F-41FA-B4CB-10A5EE5B4D88}" type="sibTrans" cxnId="{0E24D790-7D1D-42EE-A19A-9166E451426E}">
      <dgm:prSet/>
      <dgm:spPr/>
      <dgm:t>
        <a:bodyPr/>
        <a:lstStyle/>
        <a:p>
          <a:endParaRPr lang="en-US"/>
        </a:p>
      </dgm:t>
    </dgm:pt>
    <dgm:pt modelId="{4BF27C3E-1095-499F-B73F-F5D664CC233A}">
      <dgm:prSet phldrT="[Text]" custT="1"/>
      <dgm:spPr/>
      <dgm:t>
        <a:bodyPr/>
        <a:lstStyle/>
        <a:p>
          <a:r>
            <a:rPr lang="en-US" sz="2400" b="1" dirty="0">
              <a:solidFill>
                <a:schemeClr val="accent5">
                  <a:lumMod val="75000"/>
                </a:schemeClr>
              </a:solidFill>
            </a:rPr>
            <a:t>4. Project Planning &amp; Managemen</a:t>
          </a:r>
          <a:r>
            <a:rPr lang="en-US" sz="2100" b="1" dirty="0">
              <a:solidFill>
                <a:schemeClr val="accent5">
                  <a:lumMod val="75000"/>
                </a:schemeClr>
              </a:solidFill>
            </a:rPr>
            <a:t>t</a:t>
          </a:r>
        </a:p>
      </dgm:t>
    </dgm:pt>
    <dgm:pt modelId="{6EA31A56-243B-4683-8ADC-50901A8C5053}" type="parTrans" cxnId="{5E93FAC1-DAED-4791-885F-9AA4EF32153E}">
      <dgm:prSet/>
      <dgm:spPr/>
      <dgm:t>
        <a:bodyPr/>
        <a:lstStyle/>
        <a:p>
          <a:endParaRPr lang="en-US"/>
        </a:p>
      </dgm:t>
    </dgm:pt>
    <dgm:pt modelId="{93245E00-1934-4FEB-9C22-D5B80A690C41}" type="sibTrans" cxnId="{5E93FAC1-DAED-4791-885F-9AA4EF32153E}">
      <dgm:prSet/>
      <dgm:spPr/>
      <dgm:t>
        <a:bodyPr/>
        <a:lstStyle/>
        <a:p>
          <a:endParaRPr lang="en-US"/>
        </a:p>
      </dgm:t>
    </dgm:pt>
    <dgm:pt modelId="{AB9D6748-E039-4C82-ACD7-F9A3A06B4FC6}">
      <dgm:prSet phldrT="[Text]" custT="1"/>
      <dgm:spPr/>
      <dgm:t>
        <a:bodyPr/>
        <a:lstStyle/>
        <a:p>
          <a:r>
            <a:rPr lang="en-US" sz="2400" b="1" dirty="0">
              <a:solidFill>
                <a:schemeClr val="accent6">
                  <a:lumMod val="75000"/>
                </a:schemeClr>
              </a:solidFill>
            </a:rPr>
            <a:t>5. Interpersonal</a:t>
          </a:r>
        </a:p>
      </dgm:t>
    </dgm:pt>
    <dgm:pt modelId="{9E0FE0E3-D5A0-4A7F-B31E-C4D8EB398ED8}" type="parTrans" cxnId="{844D48D0-0A60-475A-9916-88703C47EB35}">
      <dgm:prSet/>
      <dgm:spPr/>
      <dgm:t>
        <a:bodyPr/>
        <a:lstStyle/>
        <a:p>
          <a:endParaRPr lang="en-US"/>
        </a:p>
      </dgm:t>
    </dgm:pt>
    <dgm:pt modelId="{C88EC00D-2D32-4AF0-BD6C-935ED0F1EC28}" type="sibTrans" cxnId="{844D48D0-0A60-475A-9916-88703C47EB35}">
      <dgm:prSet/>
      <dgm:spPr/>
      <dgm:t>
        <a:bodyPr/>
        <a:lstStyle/>
        <a:p>
          <a:endParaRPr lang="en-US"/>
        </a:p>
      </dgm:t>
    </dgm:pt>
    <dgm:pt modelId="{644C50A9-DAEF-46AC-BD94-7F89372CD452}">
      <dgm:prSet custT="1"/>
      <dgm:spPr/>
      <dgm:t>
        <a:bodyPr/>
        <a:lstStyle/>
        <a:p>
          <a:r>
            <a:rPr lang="en-US" sz="2400" b="1" dirty="0">
              <a:solidFill>
                <a:schemeClr val="accent3">
                  <a:lumMod val="75000"/>
                </a:schemeClr>
              </a:solidFill>
            </a:rPr>
            <a:t>2. Methodology</a:t>
          </a:r>
        </a:p>
      </dgm:t>
    </dgm:pt>
    <dgm:pt modelId="{E09A3986-1E75-45CC-A0B5-1511BCF61112}" type="parTrans" cxnId="{8B2BB13B-CFD6-4272-A513-07B94ECC47CC}">
      <dgm:prSet/>
      <dgm:spPr/>
      <dgm:t>
        <a:bodyPr/>
        <a:lstStyle/>
        <a:p>
          <a:endParaRPr lang="en-US"/>
        </a:p>
      </dgm:t>
    </dgm:pt>
    <dgm:pt modelId="{C5336981-EA56-4911-882D-152CC207AD71}" type="sibTrans" cxnId="{8B2BB13B-CFD6-4272-A513-07B94ECC47CC}">
      <dgm:prSet/>
      <dgm:spPr/>
      <dgm:t>
        <a:bodyPr/>
        <a:lstStyle/>
        <a:p>
          <a:endParaRPr lang="en-US"/>
        </a:p>
      </dgm:t>
    </dgm:pt>
    <dgm:pt modelId="{8C6EAC66-D5A9-4EBB-922A-8A7A73C0221B}">
      <dgm:prSet custT="1"/>
      <dgm:spPr/>
      <dgm:t>
        <a:bodyPr/>
        <a:lstStyle/>
        <a:p>
          <a:r>
            <a:rPr lang="en-US" sz="2400" b="1" dirty="0">
              <a:solidFill>
                <a:schemeClr val="accent4">
                  <a:lumMod val="75000"/>
                </a:schemeClr>
              </a:solidFill>
            </a:rPr>
            <a:t>3. Context</a:t>
          </a:r>
        </a:p>
      </dgm:t>
    </dgm:pt>
    <dgm:pt modelId="{D3655511-567F-41F9-B579-DAE6B7CC6561}" type="parTrans" cxnId="{E6D739B4-3A65-426D-9FDA-FD37D802D6D4}">
      <dgm:prSet/>
      <dgm:spPr/>
      <dgm:t>
        <a:bodyPr/>
        <a:lstStyle/>
        <a:p>
          <a:endParaRPr lang="en-US"/>
        </a:p>
      </dgm:t>
    </dgm:pt>
    <dgm:pt modelId="{04F176B7-4D0A-4FCF-BCD5-4115727ED15F}" type="sibTrans" cxnId="{E6D739B4-3A65-426D-9FDA-FD37D802D6D4}">
      <dgm:prSet/>
      <dgm:spPr/>
      <dgm:t>
        <a:bodyPr/>
        <a:lstStyle/>
        <a:p>
          <a:endParaRPr lang="en-US"/>
        </a:p>
      </dgm:t>
    </dgm:pt>
    <dgm:pt modelId="{8E1E004A-FFF4-414F-8668-5F367C47FA52}" type="pres">
      <dgm:prSet presAssocID="{8A361814-C169-423E-A534-AA826EF6A6BA}" presName="compositeShape" presStyleCnt="0">
        <dgm:presLayoutVars>
          <dgm:chMax val="7"/>
          <dgm:dir/>
          <dgm:resizeHandles val="exact"/>
        </dgm:presLayoutVars>
      </dgm:prSet>
      <dgm:spPr/>
    </dgm:pt>
    <dgm:pt modelId="{CED79D35-D1E2-4F0B-9BC7-F2329CC0B0C3}" type="pres">
      <dgm:prSet presAssocID="{5F2BED83-B72A-4B53-B378-16C5F9697127}" presName="circ1" presStyleLbl="vennNode1" presStyleIdx="0" presStyleCnt="5"/>
      <dgm:spPr/>
    </dgm:pt>
    <dgm:pt modelId="{EF6BB277-1402-4637-BEB5-62CFA788F7BE}" type="pres">
      <dgm:prSet presAssocID="{5F2BED83-B72A-4B53-B378-16C5F9697127}" presName="circ1Tx" presStyleLbl="revTx" presStyleIdx="0" presStyleCnt="0" custScaleX="174718" custScaleY="99739" custLinFactNeighborX="-9216" custLinFactNeighborY="17456">
        <dgm:presLayoutVars>
          <dgm:chMax val="0"/>
          <dgm:chPref val="0"/>
          <dgm:bulletEnabled val="1"/>
        </dgm:presLayoutVars>
      </dgm:prSet>
      <dgm:spPr/>
    </dgm:pt>
    <dgm:pt modelId="{ABD6AD67-F9F4-4E35-B7CE-CB0DCE3B6105}" type="pres">
      <dgm:prSet presAssocID="{644C50A9-DAEF-46AC-BD94-7F89372CD452}" presName="circ2" presStyleLbl="vennNode1" presStyleIdx="1" presStyleCnt="5"/>
      <dgm:spPr/>
    </dgm:pt>
    <dgm:pt modelId="{35BC571F-987F-4EE2-8EEA-725A66276EA6}" type="pres">
      <dgm:prSet presAssocID="{644C50A9-DAEF-46AC-BD94-7F89372CD452}" presName="circ2Tx" presStyleLbl="revTx" presStyleIdx="0" presStyleCnt="0" custScaleX="138997" custScaleY="105524">
        <dgm:presLayoutVars>
          <dgm:chMax val="0"/>
          <dgm:chPref val="0"/>
          <dgm:bulletEnabled val="1"/>
        </dgm:presLayoutVars>
      </dgm:prSet>
      <dgm:spPr/>
    </dgm:pt>
    <dgm:pt modelId="{C093941F-8669-4C9B-9816-D07FACCBBD49}" type="pres">
      <dgm:prSet presAssocID="{8C6EAC66-D5A9-4EBB-922A-8A7A73C0221B}" presName="circ3" presStyleLbl="vennNode1" presStyleIdx="2" presStyleCnt="5"/>
      <dgm:spPr/>
    </dgm:pt>
    <dgm:pt modelId="{F7B0FC5A-3E9E-452A-A0E4-6646036B522D}" type="pres">
      <dgm:prSet presAssocID="{8C6EAC66-D5A9-4EBB-922A-8A7A73C0221B}" presName="circ3Tx" presStyleLbl="revTx" presStyleIdx="0" presStyleCnt="0">
        <dgm:presLayoutVars>
          <dgm:chMax val="0"/>
          <dgm:chPref val="0"/>
          <dgm:bulletEnabled val="1"/>
        </dgm:presLayoutVars>
      </dgm:prSet>
      <dgm:spPr/>
    </dgm:pt>
    <dgm:pt modelId="{6F54E901-E7C5-4D0C-A92C-49A3BD0D3090}" type="pres">
      <dgm:prSet presAssocID="{4BF27C3E-1095-499F-B73F-F5D664CC233A}" presName="circ4" presStyleLbl="vennNode1" presStyleIdx="3" presStyleCnt="5"/>
      <dgm:spPr/>
    </dgm:pt>
    <dgm:pt modelId="{D001E0E9-AD4A-4F51-9438-7538D4BEE460}" type="pres">
      <dgm:prSet presAssocID="{4BF27C3E-1095-499F-B73F-F5D664CC233A}" presName="circ4Tx" presStyleLbl="revTx" presStyleIdx="0" presStyleCnt="0" custScaleX="145284" custScaleY="120940">
        <dgm:presLayoutVars>
          <dgm:chMax val="0"/>
          <dgm:chPref val="0"/>
          <dgm:bulletEnabled val="1"/>
        </dgm:presLayoutVars>
      </dgm:prSet>
      <dgm:spPr/>
    </dgm:pt>
    <dgm:pt modelId="{00BF549D-68D7-49C8-BFAF-A47C6941D888}" type="pres">
      <dgm:prSet presAssocID="{AB9D6748-E039-4C82-ACD7-F9A3A06B4FC6}" presName="circ5" presStyleLbl="vennNode1" presStyleIdx="4" presStyleCnt="5"/>
      <dgm:spPr/>
    </dgm:pt>
    <dgm:pt modelId="{7147F110-D10D-4990-B15A-33FC20129602}" type="pres">
      <dgm:prSet presAssocID="{AB9D6748-E039-4C82-ACD7-F9A3A06B4FC6}" presName="circ5Tx" presStyleLbl="revTx" presStyleIdx="0" presStyleCnt="0" custScaleX="121773">
        <dgm:presLayoutVars>
          <dgm:chMax val="0"/>
          <dgm:chPref val="0"/>
          <dgm:bulletEnabled val="1"/>
        </dgm:presLayoutVars>
      </dgm:prSet>
      <dgm:spPr/>
    </dgm:pt>
  </dgm:ptLst>
  <dgm:cxnLst>
    <dgm:cxn modelId="{8B2BB13B-CFD6-4272-A513-07B94ECC47CC}" srcId="{8A361814-C169-423E-A534-AA826EF6A6BA}" destId="{644C50A9-DAEF-46AC-BD94-7F89372CD452}" srcOrd="1" destOrd="0" parTransId="{E09A3986-1E75-45CC-A0B5-1511BCF61112}" sibTransId="{C5336981-EA56-4911-882D-152CC207AD71}"/>
    <dgm:cxn modelId="{82BA775E-A3A8-479A-9B3E-D35E1C1ECAD0}" type="presOf" srcId="{4BF27C3E-1095-499F-B73F-F5D664CC233A}" destId="{D001E0E9-AD4A-4F51-9438-7538D4BEE460}" srcOrd="0" destOrd="0" presId="urn:microsoft.com/office/officeart/2005/8/layout/venn1"/>
    <dgm:cxn modelId="{3E0A868B-C5F1-423F-A9EF-3BD7108DA6EE}" type="presOf" srcId="{8A361814-C169-423E-A534-AA826EF6A6BA}" destId="{8E1E004A-FFF4-414F-8668-5F367C47FA52}" srcOrd="0" destOrd="0" presId="urn:microsoft.com/office/officeart/2005/8/layout/venn1"/>
    <dgm:cxn modelId="{0E24D790-7D1D-42EE-A19A-9166E451426E}" srcId="{8A361814-C169-423E-A534-AA826EF6A6BA}" destId="{5F2BED83-B72A-4B53-B378-16C5F9697127}" srcOrd="0" destOrd="0" parTransId="{D6304F2D-BE44-42B3-A2DF-1E42E4E258F2}" sibTransId="{9E9640A3-1F1F-41FA-B4CB-10A5EE5B4D88}"/>
    <dgm:cxn modelId="{59AF8093-DEA0-46D1-A2D6-9A8555E48114}" type="presOf" srcId="{644C50A9-DAEF-46AC-BD94-7F89372CD452}" destId="{35BC571F-987F-4EE2-8EEA-725A66276EA6}" srcOrd="0" destOrd="0" presId="urn:microsoft.com/office/officeart/2005/8/layout/venn1"/>
    <dgm:cxn modelId="{BB413E9B-28EA-4ADE-9F54-570F2E3BDF8F}" type="presOf" srcId="{5F2BED83-B72A-4B53-B378-16C5F9697127}" destId="{EF6BB277-1402-4637-BEB5-62CFA788F7BE}" srcOrd="0" destOrd="0" presId="urn:microsoft.com/office/officeart/2005/8/layout/venn1"/>
    <dgm:cxn modelId="{E6D739B4-3A65-426D-9FDA-FD37D802D6D4}" srcId="{8A361814-C169-423E-A534-AA826EF6A6BA}" destId="{8C6EAC66-D5A9-4EBB-922A-8A7A73C0221B}" srcOrd="2" destOrd="0" parTransId="{D3655511-567F-41F9-B579-DAE6B7CC6561}" sibTransId="{04F176B7-4D0A-4FCF-BCD5-4115727ED15F}"/>
    <dgm:cxn modelId="{5E93FAC1-DAED-4791-885F-9AA4EF32153E}" srcId="{8A361814-C169-423E-A534-AA826EF6A6BA}" destId="{4BF27C3E-1095-499F-B73F-F5D664CC233A}" srcOrd="3" destOrd="0" parTransId="{6EA31A56-243B-4683-8ADC-50901A8C5053}" sibTransId="{93245E00-1934-4FEB-9C22-D5B80A690C41}"/>
    <dgm:cxn modelId="{844D48D0-0A60-475A-9916-88703C47EB35}" srcId="{8A361814-C169-423E-A534-AA826EF6A6BA}" destId="{AB9D6748-E039-4C82-ACD7-F9A3A06B4FC6}" srcOrd="4" destOrd="0" parTransId="{9E0FE0E3-D5A0-4A7F-B31E-C4D8EB398ED8}" sibTransId="{C88EC00D-2D32-4AF0-BD6C-935ED0F1EC28}"/>
    <dgm:cxn modelId="{BC7006D4-2C57-4F50-88CA-42A3D8251C2F}" type="presOf" srcId="{8C6EAC66-D5A9-4EBB-922A-8A7A73C0221B}" destId="{F7B0FC5A-3E9E-452A-A0E4-6646036B522D}" srcOrd="0" destOrd="0" presId="urn:microsoft.com/office/officeart/2005/8/layout/venn1"/>
    <dgm:cxn modelId="{CD4A01EF-45FC-4BF4-A5B3-7DF8982DBD8A}" type="presOf" srcId="{AB9D6748-E039-4C82-ACD7-F9A3A06B4FC6}" destId="{7147F110-D10D-4990-B15A-33FC20129602}" srcOrd="0" destOrd="0" presId="urn:microsoft.com/office/officeart/2005/8/layout/venn1"/>
    <dgm:cxn modelId="{8C65D4F1-8521-48E5-BDEC-A083B47734F6}" type="presParOf" srcId="{8E1E004A-FFF4-414F-8668-5F367C47FA52}" destId="{CED79D35-D1E2-4F0B-9BC7-F2329CC0B0C3}" srcOrd="0" destOrd="0" presId="urn:microsoft.com/office/officeart/2005/8/layout/venn1"/>
    <dgm:cxn modelId="{4F9E8CFE-B2D4-44C9-A488-A247ED606063}" type="presParOf" srcId="{8E1E004A-FFF4-414F-8668-5F367C47FA52}" destId="{EF6BB277-1402-4637-BEB5-62CFA788F7BE}" srcOrd="1" destOrd="0" presId="urn:microsoft.com/office/officeart/2005/8/layout/venn1"/>
    <dgm:cxn modelId="{E2120784-A607-46B3-9758-3C2547078CD9}" type="presParOf" srcId="{8E1E004A-FFF4-414F-8668-5F367C47FA52}" destId="{ABD6AD67-F9F4-4E35-B7CE-CB0DCE3B6105}" srcOrd="2" destOrd="0" presId="urn:microsoft.com/office/officeart/2005/8/layout/venn1"/>
    <dgm:cxn modelId="{63F09387-AA84-4E45-BEDF-D4360BB2E203}" type="presParOf" srcId="{8E1E004A-FFF4-414F-8668-5F367C47FA52}" destId="{35BC571F-987F-4EE2-8EEA-725A66276EA6}" srcOrd="3" destOrd="0" presId="urn:microsoft.com/office/officeart/2005/8/layout/venn1"/>
    <dgm:cxn modelId="{9A337788-9ED8-4930-8AC1-F9C051B75D9D}" type="presParOf" srcId="{8E1E004A-FFF4-414F-8668-5F367C47FA52}" destId="{C093941F-8669-4C9B-9816-D07FACCBBD49}" srcOrd="4" destOrd="0" presId="urn:microsoft.com/office/officeart/2005/8/layout/venn1"/>
    <dgm:cxn modelId="{0B782116-02C8-4AFC-BEA7-CA846EEFC238}" type="presParOf" srcId="{8E1E004A-FFF4-414F-8668-5F367C47FA52}" destId="{F7B0FC5A-3E9E-452A-A0E4-6646036B522D}" srcOrd="5" destOrd="0" presId="urn:microsoft.com/office/officeart/2005/8/layout/venn1"/>
    <dgm:cxn modelId="{09F1EC02-BCA2-45A6-A248-E7A5A65F59FF}" type="presParOf" srcId="{8E1E004A-FFF4-414F-8668-5F367C47FA52}" destId="{6F54E901-E7C5-4D0C-A92C-49A3BD0D3090}" srcOrd="6" destOrd="0" presId="urn:microsoft.com/office/officeart/2005/8/layout/venn1"/>
    <dgm:cxn modelId="{1E025FCE-316E-4344-B63F-7BF428D18D27}" type="presParOf" srcId="{8E1E004A-FFF4-414F-8668-5F367C47FA52}" destId="{D001E0E9-AD4A-4F51-9438-7538D4BEE460}" srcOrd="7" destOrd="0" presId="urn:microsoft.com/office/officeart/2005/8/layout/venn1"/>
    <dgm:cxn modelId="{4ED8F36B-CDB0-420A-A5D9-811FA8F5AC3A}" type="presParOf" srcId="{8E1E004A-FFF4-414F-8668-5F367C47FA52}" destId="{00BF549D-68D7-49C8-BFAF-A47C6941D888}" srcOrd="8" destOrd="0" presId="urn:microsoft.com/office/officeart/2005/8/layout/venn1"/>
    <dgm:cxn modelId="{E04D92CC-C25A-401D-87F6-AF46C46A94FA}" type="presParOf" srcId="{8E1E004A-FFF4-414F-8668-5F367C47FA52}" destId="{7147F110-D10D-4990-B15A-33FC20129602}" srcOrd="9"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63D667-C666-A14C-AEBB-00CFBFC50980}" type="doc">
      <dgm:prSet loTypeId="urn:microsoft.com/office/officeart/2005/8/layout/process1" loCatId="process" qsTypeId="urn:microsoft.com/office/officeart/2005/8/quickstyle/simple1" qsCatId="simple" csTypeId="urn:microsoft.com/office/officeart/2005/8/colors/accent1_2" csCatId="accent1" phldr="1"/>
      <dgm:spPr/>
    </dgm:pt>
    <dgm:pt modelId="{5815D60B-05BB-B645-A75C-ECEB2B95FCDA}">
      <dgm:prSet phldrT="[Text]"/>
      <dgm:spPr/>
      <dgm:t>
        <a:bodyPr/>
        <a:lstStyle/>
        <a:p>
          <a:r>
            <a:rPr lang="en-US" b="1" dirty="0"/>
            <a:t>Standards</a:t>
          </a:r>
        </a:p>
      </dgm:t>
    </dgm:pt>
    <dgm:pt modelId="{A33E43BA-FAAC-174C-BA50-3A66706FC2EA}" type="parTrans" cxnId="{D5F46898-88C4-A74D-9ABE-4BE4A7F8196A}">
      <dgm:prSet/>
      <dgm:spPr/>
      <dgm:t>
        <a:bodyPr/>
        <a:lstStyle/>
        <a:p>
          <a:endParaRPr lang="en-US"/>
        </a:p>
      </dgm:t>
    </dgm:pt>
    <dgm:pt modelId="{C90EE68A-50F9-D248-9B0B-FE54C003932D}" type="sibTrans" cxnId="{D5F46898-88C4-A74D-9ABE-4BE4A7F8196A}">
      <dgm:prSet/>
      <dgm:spPr/>
      <dgm:t>
        <a:bodyPr/>
        <a:lstStyle/>
        <a:p>
          <a:endParaRPr lang="en-US"/>
        </a:p>
      </dgm:t>
    </dgm:pt>
    <dgm:pt modelId="{B2F99846-7869-7340-B98C-4A54DCC63CE3}">
      <dgm:prSet phldrT="[Text]"/>
      <dgm:spPr/>
      <dgm:t>
        <a:bodyPr/>
        <a:lstStyle/>
        <a:p>
          <a:r>
            <a:rPr lang="en-US" b="1" dirty="0"/>
            <a:t>Competencies</a:t>
          </a:r>
        </a:p>
      </dgm:t>
    </dgm:pt>
    <dgm:pt modelId="{563928DC-8453-DC41-8AD8-004336CCD516}" type="parTrans" cxnId="{BDEB1382-EBF7-554A-AC58-D2E6330ABEF1}">
      <dgm:prSet/>
      <dgm:spPr/>
      <dgm:t>
        <a:bodyPr/>
        <a:lstStyle/>
        <a:p>
          <a:endParaRPr lang="en-US"/>
        </a:p>
      </dgm:t>
    </dgm:pt>
    <dgm:pt modelId="{9112483A-8566-594F-8E5D-FA19D1DE0832}" type="sibTrans" cxnId="{BDEB1382-EBF7-554A-AC58-D2E6330ABEF1}">
      <dgm:prSet/>
      <dgm:spPr/>
      <dgm:t>
        <a:bodyPr/>
        <a:lstStyle/>
        <a:p>
          <a:endParaRPr lang="en-US"/>
        </a:p>
      </dgm:t>
    </dgm:pt>
    <dgm:pt modelId="{44EE5915-8537-4743-9C17-DE706248677A}">
      <dgm:prSet phldrT="[Text]"/>
      <dgm:spPr/>
      <dgm:t>
        <a:bodyPr/>
        <a:lstStyle/>
        <a:p>
          <a:r>
            <a:rPr lang="en-US" b="1" dirty="0"/>
            <a:t>Evidence, Use &amp; Culture</a:t>
          </a:r>
        </a:p>
      </dgm:t>
    </dgm:pt>
    <dgm:pt modelId="{218FDB59-8BD7-3A46-A888-44711B98AC91}" type="parTrans" cxnId="{4D2BE62B-ACE0-3B44-8D97-77D6E0D9390A}">
      <dgm:prSet/>
      <dgm:spPr/>
      <dgm:t>
        <a:bodyPr/>
        <a:lstStyle/>
        <a:p>
          <a:endParaRPr lang="en-US"/>
        </a:p>
      </dgm:t>
    </dgm:pt>
    <dgm:pt modelId="{15FD78ED-DE41-2441-B11E-B05646CBA1F2}" type="sibTrans" cxnId="{4D2BE62B-ACE0-3B44-8D97-77D6E0D9390A}">
      <dgm:prSet/>
      <dgm:spPr/>
      <dgm:t>
        <a:bodyPr/>
        <a:lstStyle/>
        <a:p>
          <a:endParaRPr lang="en-US"/>
        </a:p>
      </dgm:t>
    </dgm:pt>
    <dgm:pt modelId="{BD0BDCCA-A8E0-F64C-87F3-19AAEC57B0A3}" type="pres">
      <dgm:prSet presAssocID="{D263D667-C666-A14C-AEBB-00CFBFC50980}" presName="Name0" presStyleCnt="0">
        <dgm:presLayoutVars>
          <dgm:dir/>
          <dgm:resizeHandles val="exact"/>
        </dgm:presLayoutVars>
      </dgm:prSet>
      <dgm:spPr/>
    </dgm:pt>
    <dgm:pt modelId="{73BA7537-9859-784B-98C5-7D4E041C9D20}" type="pres">
      <dgm:prSet presAssocID="{5815D60B-05BB-B645-A75C-ECEB2B95FCDA}" presName="node" presStyleLbl="node1" presStyleIdx="0" presStyleCnt="3">
        <dgm:presLayoutVars>
          <dgm:bulletEnabled val="1"/>
        </dgm:presLayoutVars>
      </dgm:prSet>
      <dgm:spPr/>
    </dgm:pt>
    <dgm:pt modelId="{DCB016BB-6DFD-564A-848E-F82EEF8580D3}" type="pres">
      <dgm:prSet presAssocID="{C90EE68A-50F9-D248-9B0B-FE54C003932D}" presName="sibTrans" presStyleLbl="sibTrans2D1" presStyleIdx="0" presStyleCnt="2"/>
      <dgm:spPr/>
    </dgm:pt>
    <dgm:pt modelId="{9B948B16-6BD9-9C4A-BABF-E5051B18FD5B}" type="pres">
      <dgm:prSet presAssocID="{C90EE68A-50F9-D248-9B0B-FE54C003932D}" presName="connectorText" presStyleLbl="sibTrans2D1" presStyleIdx="0" presStyleCnt="2"/>
      <dgm:spPr/>
    </dgm:pt>
    <dgm:pt modelId="{020BD4BA-F1BB-2047-B2DD-8F1D8AA547A2}" type="pres">
      <dgm:prSet presAssocID="{B2F99846-7869-7340-B98C-4A54DCC63CE3}" presName="node" presStyleLbl="node1" presStyleIdx="1" presStyleCnt="3">
        <dgm:presLayoutVars>
          <dgm:bulletEnabled val="1"/>
        </dgm:presLayoutVars>
      </dgm:prSet>
      <dgm:spPr/>
    </dgm:pt>
    <dgm:pt modelId="{377DBDDD-4846-9B4B-B251-C006AA903DB0}" type="pres">
      <dgm:prSet presAssocID="{9112483A-8566-594F-8E5D-FA19D1DE0832}" presName="sibTrans" presStyleLbl="sibTrans2D1" presStyleIdx="1" presStyleCnt="2"/>
      <dgm:spPr/>
    </dgm:pt>
    <dgm:pt modelId="{94F9D608-6F03-CD4F-B85D-33A25B2F5636}" type="pres">
      <dgm:prSet presAssocID="{9112483A-8566-594F-8E5D-FA19D1DE0832}" presName="connectorText" presStyleLbl="sibTrans2D1" presStyleIdx="1" presStyleCnt="2"/>
      <dgm:spPr/>
    </dgm:pt>
    <dgm:pt modelId="{EFF4686D-2A3D-3B4F-9BCF-B5C8573DEE8F}" type="pres">
      <dgm:prSet presAssocID="{44EE5915-8537-4743-9C17-DE706248677A}" presName="node" presStyleLbl="node1" presStyleIdx="2" presStyleCnt="3">
        <dgm:presLayoutVars>
          <dgm:bulletEnabled val="1"/>
        </dgm:presLayoutVars>
      </dgm:prSet>
      <dgm:spPr/>
    </dgm:pt>
  </dgm:ptLst>
  <dgm:cxnLst>
    <dgm:cxn modelId="{D9277A12-08A1-4944-844C-44C79355BF6F}" type="presOf" srcId="{C90EE68A-50F9-D248-9B0B-FE54C003932D}" destId="{9B948B16-6BD9-9C4A-BABF-E5051B18FD5B}" srcOrd="1" destOrd="0" presId="urn:microsoft.com/office/officeart/2005/8/layout/process1"/>
    <dgm:cxn modelId="{BC1FE426-D08A-2646-B97F-C0E0D663D500}" type="presOf" srcId="{9112483A-8566-594F-8E5D-FA19D1DE0832}" destId="{94F9D608-6F03-CD4F-B85D-33A25B2F5636}" srcOrd="1" destOrd="0" presId="urn:microsoft.com/office/officeart/2005/8/layout/process1"/>
    <dgm:cxn modelId="{169C562A-511D-494C-B1BE-57AB8B2421DD}" type="presOf" srcId="{C90EE68A-50F9-D248-9B0B-FE54C003932D}" destId="{DCB016BB-6DFD-564A-848E-F82EEF8580D3}" srcOrd="0" destOrd="0" presId="urn:microsoft.com/office/officeart/2005/8/layout/process1"/>
    <dgm:cxn modelId="{4D2BE62B-ACE0-3B44-8D97-77D6E0D9390A}" srcId="{D263D667-C666-A14C-AEBB-00CFBFC50980}" destId="{44EE5915-8537-4743-9C17-DE706248677A}" srcOrd="2" destOrd="0" parTransId="{218FDB59-8BD7-3A46-A888-44711B98AC91}" sibTransId="{15FD78ED-DE41-2441-B11E-B05646CBA1F2}"/>
    <dgm:cxn modelId="{A2424A51-C2DF-A646-A1F7-FB583408D70B}" type="presOf" srcId="{44EE5915-8537-4743-9C17-DE706248677A}" destId="{EFF4686D-2A3D-3B4F-9BCF-B5C8573DEE8F}" srcOrd="0" destOrd="0" presId="urn:microsoft.com/office/officeart/2005/8/layout/process1"/>
    <dgm:cxn modelId="{BDEB1382-EBF7-554A-AC58-D2E6330ABEF1}" srcId="{D263D667-C666-A14C-AEBB-00CFBFC50980}" destId="{B2F99846-7869-7340-B98C-4A54DCC63CE3}" srcOrd="1" destOrd="0" parTransId="{563928DC-8453-DC41-8AD8-004336CCD516}" sibTransId="{9112483A-8566-594F-8E5D-FA19D1DE0832}"/>
    <dgm:cxn modelId="{D5F46898-88C4-A74D-9ABE-4BE4A7F8196A}" srcId="{D263D667-C666-A14C-AEBB-00CFBFC50980}" destId="{5815D60B-05BB-B645-A75C-ECEB2B95FCDA}" srcOrd="0" destOrd="0" parTransId="{A33E43BA-FAAC-174C-BA50-3A66706FC2EA}" sibTransId="{C90EE68A-50F9-D248-9B0B-FE54C003932D}"/>
    <dgm:cxn modelId="{599676D1-2CF3-D04D-BB48-CA9C236525AF}" type="presOf" srcId="{D263D667-C666-A14C-AEBB-00CFBFC50980}" destId="{BD0BDCCA-A8E0-F64C-87F3-19AAEC57B0A3}" srcOrd="0" destOrd="0" presId="urn:microsoft.com/office/officeart/2005/8/layout/process1"/>
    <dgm:cxn modelId="{6B25F0E6-66BB-6D4A-9B41-7183B5D2D2D7}" type="presOf" srcId="{B2F99846-7869-7340-B98C-4A54DCC63CE3}" destId="{020BD4BA-F1BB-2047-B2DD-8F1D8AA547A2}" srcOrd="0" destOrd="0" presId="urn:microsoft.com/office/officeart/2005/8/layout/process1"/>
    <dgm:cxn modelId="{FD608AF0-000F-8843-B06C-DD8B3F8A17FE}" type="presOf" srcId="{5815D60B-05BB-B645-A75C-ECEB2B95FCDA}" destId="{73BA7537-9859-784B-98C5-7D4E041C9D20}" srcOrd="0" destOrd="0" presId="urn:microsoft.com/office/officeart/2005/8/layout/process1"/>
    <dgm:cxn modelId="{34625CF9-9AE6-FF4E-BABA-AE64E734C852}" type="presOf" srcId="{9112483A-8566-594F-8E5D-FA19D1DE0832}" destId="{377DBDDD-4846-9B4B-B251-C006AA903DB0}" srcOrd="0" destOrd="0" presId="urn:microsoft.com/office/officeart/2005/8/layout/process1"/>
    <dgm:cxn modelId="{DF6D2F51-7767-1E47-9316-23C13E8F33FE}" type="presParOf" srcId="{BD0BDCCA-A8E0-F64C-87F3-19AAEC57B0A3}" destId="{73BA7537-9859-784B-98C5-7D4E041C9D20}" srcOrd="0" destOrd="0" presId="urn:microsoft.com/office/officeart/2005/8/layout/process1"/>
    <dgm:cxn modelId="{7139C7E6-2D13-2344-87A9-A410FBB99476}" type="presParOf" srcId="{BD0BDCCA-A8E0-F64C-87F3-19AAEC57B0A3}" destId="{DCB016BB-6DFD-564A-848E-F82EEF8580D3}" srcOrd="1" destOrd="0" presId="urn:microsoft.com/office/officeart/2005/8/layout/process1"/>
    <dgm:cxn modelId="{242C48F8-B27F-1244-BF20-B0F7D0C18CE4}" type="presParOf" srcId="{DCB016BB-6DFD-564A-848E-F82EEF8580D3}" destId="{9B948B16-6BD9-9C4A-BABF-E5051B18FD5B}" srcOrd="0" destOrd="0" presId="urn:microsoft.com/office/officeart/2005/8/layout/process1"/>
    <dgm:cxn modelId="{3ACF3CBB-79E6-454A-91B5-6AC1BC6F12C9}" type="presParOf" srcId="{BD0BDCCA-A8E0-F64C-87F3-19AAEC57B0A3}" destId="{020BD4BA-F1BB-2047-B2DD-8F1D8AA547A2}" srcOrd="2" destOrd="0" presId="urn:microsoft.com/office/officeart/2005/8/layout/process1"/>
    <dgm:cxn modelId="{4359CA19-4FA5-B74B-A868-D3DD50BE5E7E}" type="presParOf" srcId="{BD0BDCCA-A8E0-F64C-87F3-19AAEC57B0A3}" destId="{377DBDDD-4846-9B4B-B251-C006AA903DB0}" srcOrd="3" destOrd="0" presId="urn:microsoft.com/office/officeart/2005/8/layout/process1"/>
    <dgm:cxn modelId="{BD6C6937-48D4-4D4B-96B2-19E5D82E1CE8}" type="presParOf" srcId="{377DBDDD-4846-9B4B-B251-C006AA903DB0}" destId="{94F9D608-6F03-CD4F-B85D-33A25B2F5636}" srcOrd="0" destOrd="0" presId="urn:microsoft.com/office/officeart/2005/8/layout/process1"/>
    <dgm:cxn modelId="{79B715C7-C630-D24C-9D9D-07B1D7EB7435}" type="presParOf" srcId="{BD0BDCCA-A8E0-F64C-87F3-19AAEC57B0A3}" destId="{EFF4686D-2A3D-3B4F-9BCF-B5C8573DEE8F}"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395E39-595E-4968-8017-5EC36F770106}" type="doc">
      <dgm:prSet loTypeId="urn:microsoft.com/office/officeart/2016/7/layout/RepeatingBendingProcessNew" loCatId="process" qsTypeId="urn:microsoft.com/office/officeart/2005/8/quickstyle/simple4" qsCatId="simple" csTypeId="urn:microsoft.com/office/officeart/2005/8/colors/colorful1" csCatId="colorful" phldr="1"/>
      <dgm:spPr/>
      <dgm:t>
        <a:bodyPr/>
        <a:lstStyle/>
        <a:p>
          <a:endParaRPr lang="en-US"/>
        </a:p>
      </dgm:t>
    </dgm:pt>
    <dgm:pt modelId="{ADAC6FE4-1E6D-4D30-821E-34FB1DBC9F7C}">
      <dgm:prSet custT="1"/>
      <dgm:spPr/>
      <dgm:t>
        <a:bodyPr/>
        <a:lstStyle/>
        <a:p>
          <a:pPr algn="l">
            <a:defRPr cap="all"/>
          </a:pPr>
          <a:r>
            <a:rPr lang="en-US" sz="2800" b="1" cap="none" baseline="0" dirty="0"/>
            <a:t>❑ Reflect on where we are: align steps </a:t>
          </a:r>
        </a:p>
        <a:p>
          <a:pPr algn="l">
            <a:defRPr cap="all"/>
          </a:pPr>
          <a:r>
            <a:rPr lang="en-US" sz="2800" b="1" cap="none" baseline="0" dirty="0"/>
            <a:t>❑ Continue inclusive, iterative work toward professionalization </a:t>
          </a:r>
        </a:p>
        <a:p>
          <a:pPr algn="l">
            <a:defRPr cap="all"/>
          </a:pPr>
          <a:r>
            <a:rPr lang="en-US" sz="2800" b="1" cap="none" baseline="0" dirty="0"/>
            <a:t>❑ Clarify next steps</a:t>
          </a:r>
        </a:p>
        <a:p>
          <a:pPr algn="l">
            <a:defRPr cap="all"/>
          </a:pPr>
          <a:r>
            <a:rPr lang="en-US" sz="2800" b="1" cap="none" baseline="0" dirty="0"/>
            <a:t>❑ Solicit engagement/ involvement</a:t>
          </a:r>
          <a:endParaRPr lang="en-US" sz="2800" cap="none" baseline="0" dirty="0"/>
        </a:p>
      </dgm:t>
    </dgm:pt>
    <dgm:pt modelId="{858E53B9-4F9B-47FE-B3D7-07E316B31D79}" type="parTrans" cxnId="{A980EE0B-9904-4576-8B3B-4E228F35F079}">
      <dgm:prSet/>
      <dgm:spPr/>
      <dgm:t>
        <a:bodyPr/>
        <a:lstStyle/>
        <a:p>
          <a:endParaRPr lang="en-US"/>
        </a:p>
      </dgm:t>
    </dgm:pt>
    <dgm:pt modelId="{CC48D505-738B-428D-B1A1-750B84809A2C}" type="sibTrans" cxnId="{A980EE0B-9904-4576-8B3B-4E228F35F079}">
      <dgm:prSet/>
      <dgm:spPr/>
      <dgm:t>
        <a:bodyPr/>
        <a:lstStyle/>
        <a:p>
          <a:endParaRPr lang="en-US"/>
        </a:p>
      </dgm:t>
    </dgm:pt>
    <dgm:pt modelId="{CD3619FD-2567-AE46-BB84-3F6DE642D25C}">
      <dgm:prSet/>
      <dgm:spPr/>
      <dgm:t>
        <a:bodyPr/>
        <a:lstStyle/>
        <a:p>
          <a:pPr algn="l">
            <a:defRPr cap="all"/>
          </a:pPr>
          <a:r>
            <a:rPr lang="en-US" b="1" i="0" dirty="0">
              <a:latin typeface="+mn-lt"/>
            </a:rPr>
            <a:t>Evaluate 3 stages </a:t>
          </a:r>
          <a:r>
            <a:rPr lang="en-US" b="1" cap="none" baseline="0" dirty="0">
              <a:latin typeface="+mn-lt"/>
            </a:rPr>
            <a:t>1. Guiding values &amp; core documents </a:t>
          </a:r>
        </a:p>
        <a:p>
          <a:pPr algn="l">
            <a:defRPr cap="all"/>
          </a:pPr>
          <a:r>
            <a:rPr lang="en-US" b="1" cap="none" baseline="0" dirty="0">
              <a:latin typeface="+mn-lt"/>
            </a:rPr>
            <a:t>2. Competencies </a:t>
          </a:r>
        </a:p>
        <a:p>
          <a:pPr algn="l">
            <a:defRPr cap="all"/>
          </a:pPr>
          <a:r>
            <a:rPr lang="en-US" b="1" cap="none" baseline="0" dirty="0">
              <a:latin typeface="+mn-lt"/>
            </a:rPr>
            <a:t>3. Using &amp; validating competencies</a:t>
          </a:r>
          <a:endParaRPr lang="en-US" b="1" i="0" cap="none" baseline="0" dirty="0">
            <a:latin typeface="+mn-lt"/>
          </a:endParaRPr>
        </a:p>
      </dgm:t>
    </dgm:pt>
    <dgm:pt modelId="{ABB97A05-B729-8D40-AB1E-F802D9140081}" type="sibTrans" cxnId="{5FAB3151-C6FF-EC49-AC3F-5B62DE02BDC4}">
      <dgm:prSet/>
      <dgm:spPr/>
      <dgm:t>
        <a:bodyPr/>
        <a:lstStyle/>
        <a:p>
          <a:endParaRPr lang="en-US"/>
        </a:p>
      </dgm:t>
    </dgm:pt>
    <dgm:pt modelId="{F33298CA-E7C0-C447-B17B-7B0D959F3295}" type="parTrans" cxnId="{5FAB3151-C6FF-EC49-AC3F-5B62DE02BDC4}">
      <dgm:prSet/>
      <dgm:spPr/>
      <dgm:t>
        <a:bodyPr/>
        <a:lstStyle/>
        <a:p>
          <a:endParaRPr lang="en-US"/>
        </a:p>
      </dgm:t>
    </dgm:pt>
    <dgm:pt modelId="{A1018630-82DE-DF47-868E-4EFCC432C240}" type="pres">
      <dgm:prSet presAssocID="{79395E39-595E-4968-8017-5EC36F770106}" presName="Name0" presStyleCnt="0">
        <dgm:presLayoutVars>
          <dgm:dir/>
          <dgm:resizeHandles val="exact"/>
        </dgm:presLayoutVars>
      </dgm:prSet>
      <dgm:spPr/>
    </dgm:pt>
    <dgm:pt modelId="{B5313372-A8BF-2842-9E37-2431DBC1DD0F}" type="pres">
      <dgm:prSet presAssocID="{CD3619FD-2567-AE46-BB84-3F6DE642D25C}" presName="node" presStyleLbl="node1" presStyleIdx="0" presStyleCnt="2" custScaleX="109352" custScaleY="166797">
        <dgm:presLayoutVars>
          <dgm:bulletEnabled val="1"/>
        </dgm:presLayoutVars>
      </dgm:prSet>
      <dgm:spPr/>
    </dgm:pt>
    <dgm:pt modelId="{F2CAEBFE-7BEE-3144-9021-524C3B1532D9}" type="pres">
      <dgm:prSet presAssocID="{ABB97A05-B729-8D40-AB1E-F802D9140081}" presName="sibTrans" presStyleLbl="sibTrans1D1" presStyleIdx="0" presStyleCnt="1"/>
      <dgm:spPr/>
    </dgm:pt>
    <dgm:pt modelId="{122602CF-560A-984A-8A6B-A2CFAE0DB965}" type="pres">
      <dgm:prSet presAssocID="{ABB97A05-B729-8D40-AB1E-F802D9140081}" presName="connectorText" presStyleLbl="sibTrans1D1" presStyleIdx="0" presStyleCnt="1"/>
      <dgm:spPr/>
    </dgm:pt>
    <dgm:pt modelId="{95E657F9-54B9-F64E-9348-361B19AA2929}" type="pres">
      <dgm:prSet presAssocID="{ADAC6FE4-1E6D-4D30-821E-34FB1DBC9F7C}" presName="node" presStyleLbl="node1" presStyleIdx="1" presStyleCnt="2" custScaleX="111457" custScaleY="163646">
        <dgm:presLayoutVars>
          <dgm:bulletEnabled val="1"/>
        </dgm:presLayoutVars>
      </dgm:prSet>
      <dgm:spPr/>
    </dgm:pt>
  </dgm:ptLst>
  <dgm:cxnLst>
    <dgm:cxn modelId="{A980EE0B-9904-4576-8B3B-4E228F35F079}" srcId="{79395E39-595E-4968-8017-5EC36F770106}" destId="{ADAC6FE4-1E6D-4D30-821E-34FB1DBC9F7C}" srcOrd="1" destOrd="0" parTransId="{858E53B9-4F9B-47FE-B3D7-07E316B31D79}" sibTransId="{CC48D505-738B-428D-B1A1-750B84809A2C}"/>
    <dgm:cxn modelId="{09E34613-0C27-6745-9C14-CE6B4D777D30}" type="presOf" srcId="{ABB97A05-B729-8D40-AB1E-F802D9140081}" destId="{F2CAEBFE-7BEE-3144-9021-524C3B1532D9}" srcOrd="0" destOrd="0" presId="urn:microsoft.com/office/officeart/2016/7/layout/RepeatingBendingProcessNew"/>
    <dgm:cxn modelId="{DD894B26-3ED0-5441-A3CF-F4499822F0B1}" type="presOf" srcId="{79395E39-595E-4968-8017-5EC36F770106}" destId="{A1018630-82DE-DF47-868E-4EFCC432C240}" srcOrd="0" destOrd="0" presId="urn:microsoft.com/office/officeart/2016/7/layout/RepeatingBendingProcessNew"/>
    <dgm:cxn modelId="{5FAB3151-C6FF-EC49-AC3F-5B62DE02BDC4}" srcId="{79395E39-595E-4968-8017-5EC36F770106}" destId="{CD3619FD-2567-AE46-BB84-3F6DE642D25C}" srcOrd="0" destOrd="0" parTransId="{F33298CA-E7C0-C447-B17B-7B0D959F3295}" sibTransId="{ABB97A05-B729-8D40-AB1E-F802D9140081}"/>
    <dgm:cxn modelId="{D5593E55-C1A5-1447-B09E-CF21995F9D14}" type="presOf" srcId="{ABB97A05-B729-8D40-AB1E-F802D9140081}" destId="{122602CF-560A-984A-8A6B-A2CFAE0DB965}" srcOrd="1" destOrd="0" presId="urn:microsoft.com/office/officeart/2016/7/layout/RepeatingBendingProcessNew"/>
    <dgm:cxn modelId="{B29477B9-7D7B-8B49-B058-DB9DE17972C2}" type="presOf" srcId="{CD3619FD-2567-AE46-BB84-3F6DE642D25C}" destId="{B5313372-A8BF-2842-9E37-2431DBC1DD0F}" srcOrd="0" destOrd="0" presId="urn:microsoft.com/office/officeart/2016/7/layout/RepeatingBendingProcessNew"/>
    <dgm:cxn modelId="{49AFC5D0-65DF-0949-AEC0-534FE8ADC892}" type="presOf" srcId="{ADAC6FE4-1E6D-4D30-821E-34FB1DBC9F7C}" destId="{95E657F9-54B9-F64E-9348-361B19AA2929}" srcOrd="0" destOrd="0" presId="urn:microsoft.com/office/officeart/2016/7/layout/RepeatingBendingProcessNew"/>
    <dgm:cxn modelId="{1936B209-73DA-B649-A7B6-5A0E2943B40B}" type="presParOf" srcId="{A1018630-82DE-DF47-868E-4EFCC432C240}" destId="{B5313372-A8BF-2842-9E37-2431DBC1DD0F}" srcOrd="0" destOrd="0" presId="urn:microsoft.com/office/officeart/2016/7/layout/RepeatingBendingProcessNew"/>
    <dgm:cxn modelId="{1831BFDC-E002-934F-9536-8F3E491B7C37}" type="presParOf" srcId="{A1018630-82DE-DF47-868E-4EFCC432C240}" destId="{F2CAEBFE-7BEE-3144-9021-524C3B1532D9}" srcOrd="1" destOrd="0" presId="urn:microsoft.com/office/officeart/2016/7/layout/RepeatingBendingProcessNew"/>
    <dgm:cxn modelId="{349D2B45-CDFE-4442-B1CC-E474EE9164EA}" type="presParOf" srcId="{F2CAEBFE-7BEE-3144-9021-524C3B1532D9}" destId="{122602CF-560A-984A-8A6B-A2CFAE0DB965}" srcOrd="0" destOrd="0" presId="urn:microsoft.com/office/officeart/2016/7/layout/RepeatingBendingProcessNew"/>
    <dgm:cxn modelId="{5FA0DF74-566A-1745-A364-F75809D59C34}" type="presParOf" srcId="{A1018630-82DE-DF47-868E-4EFCC432C240}" destId="{95E657F9-54B9-F64E-9348-361B19AA2929}" srcOrd="2"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BA829FC-4758-4C46-BBB7-E3651E349A82}"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D293C68-A903-4638-A5E9-31675690F614}">
      <dgm:prSet/>
      <dgm:spPr/>
      <dgm:t>
        <a:bodyPr/>
        <a:lstStyle/>
        <a:p>
          <a:pPr>
            <a:lnSpc>
              <a:spcPct val="100000"/>
            </a:lnSpc>
            <a:defRPr cap="all"/>
          </a:pPr>
          <a:r>
            <a:rPr lang="en-US" b="1" dirty="0"/>
            <a:t>Build on Competency Task Force work</a:t>
          </a:r>
          <a:endParaRPr lang="en-US" dirty="0"/>
        </a:p>
      </dgm:t>
    </dgm:pt>
    <dgm:pt modelId="{FE9C9B94-FB21-4367-A827-8378E3552FA6}" type="parTrans" cxnId="{497BCCA5-C42A-4B16-A6AD-290FF31AA136}">
      <dgm:prSet/>
      <dgm:spPr/>
      <dgm:t>
        <a:bodyPr/>
        <a:lstStyle/>
        <a:p>
          <a:endParaRPr lang="en-US"/>
        </a:p>
      </dgm:t>
    </dgm:pt>
    <dgm:pt modelId="{D84E145A-52C6-4B61-B998-0CA715929FEE}" type="sibTrans" cxnId="{497BCCA5-C42A-4B16-A6AD-290FF31AA136}">
      <dgm:prSet/>
      <dgm:spPr/>
      <dgm:t>
        <a:bodyPr/>
        <a:lstStyle/>
        <a:p>
          <a:pPr>
            <a:lnSpc>
              <a:spcPct val="100000"/>
            </a:lnSpc>
          </a:pPr>
          <a:endParaRPr lang="en-US"/>
        </a:p>
      </dgm:t>
    </dgm:pt>
    <dgm:pt modelId="{5D0A0EEF-432B-423C-8ADD-0133480F54EE}">
      <dgm:prSet/>
      <dgm:spPr/>
      <dgm:t>
        <a:bodyPr/>
        <a:lstStyle/>
        <a:p>
          <a:pPr>
            <a:lnSpc>
              <a:spcPct val="100000"/>
            </a:lnSpc>
            <a:defRPr cap="all"/>
          </a:pPr>
          <a:r>
            <a:rPr lang="en-US" b="1" dirty="0"/>
            <a:t>ENACT our charge</a:t>
          </a:r>
          <a:endParaRPr lang="en-US" dirty="0"/>
        </a:p>
      </dgm:t>
    </dgm:pt>
    <dgm:pt modelId="{24E51148-4595-448B-935C-405FA88A4494}" type="parTrans" cxnId="{97098B5D-1423-4FCD-8283-C7285C6FC488}">
      <dgm:prSet/>
      <dgm:spPr/>
      <dgm:t>
        <a:bodyPr/>
        <a:lstStyle/>
        <a:p>
          <a:endParaRPr lang="en-US"/>
        </a:p>
      </dgm:t>
    </dgm:pt>
    <dgm:pt modelId="{45342037-D347-4008-AEF6-C712E824649A}" type="sibTrans" cxnId="{97098B5D-1423-4FCD-8283-C7285C6FC488}">
      <dgm:prSet/>
      <dgm:spPr/>
      <dgm:t>
        <a:bodyPr/>
        <a:lstStyle/>
        <a:p>
          <a:pPr>
            <a:lnSpc>
              <a:spcPct val="100000"/>
            </a:lnSpc>
          </a:pPr>
          <a:endParaRPr lang="en-US"/>
        </a:p>
      </dgm:t>
    </dgm:pt>
    <dgm:pt modelId="{ED235933-6B7E-400F-88EC-EAF1FD233163}">
      <dgm:prSet/>
      <dgm:spPr/>
      <dgm:t>
        <a:bodyPr/>
        <a:lstStyle/>
        <a:p>
          <a:pPr>
            <a:lnSpc>
              <a:spcPct val="100000"/>
            </a:lnSpc>
            <a:defRPr cap="all"/>
          </a:pPr>
          <a:r>
            <a:rPr lang="en-US" b="1" dirty="0"/>
            <a:t>Organize learning events/webinars</a:t>
          </a:r>
          <a:endParaRPr lang="en-US" dirty="0"/>
        </a:p>
      </dgm:t>
    </dgm:pt>
    <dgm:pt modelId="{9AAA45F9-F747-4F1D-8F35-3BCF2B0B7641}" type="parTrans" cxnId="{D7627369-1F2A-4977-A31B-48DB69672CCE}">
      <dgm:prSet/>
      <dgm:spPr/>
      <dgm:t>
        <a:bodyPr/>
        <a:lstStyle/>
        <a:p>
          <a:endParaRPr lang="en-US"/>
        </a:p>
      </dgm:t>
    </dgm:pt>
    <dgm:pt modelId="{EFE86749-BA8C-43B1-A3A2-F9196D7A5A92}" type="sibTrans" cxnId="{D7627369-1F2A-4977-A31B-48DB69672CCE}">
      <dgm:prSet/>
      <dgm:spPr/>
      <dgm:t>
        <a:bodyPr/>
        <a:lstStyle/>
        <a:p>
          <a:pPr>
            <a:lnSpc>
              <a:spcPct val="100000"/>
            </a:lnSpc>
          </a:pPr>
          <a:endParaRPr lang="en-US"/>
        </a:p>
      </dgm:t>
    </dgm:pt>
    <dgm:pt modelId="{C5B4C6BF-7B5B-4BA9-9CCF-A91BF2D85824}">
      <dgm:prSet/>
      <dgm:spPr/>
      <dgm:t>
        <a:bodyPr/>
        <a:lstStyle/>
        <a:p>
          <a:pPr>
            <a:lnSpc>
              <a:spcPct val="100000"/>
            </a:lnSpc>
            <a:defRPr cap="all"/>
          </a:pPr>
          <a:r>
            <a:rPr lang="en-US" b="1" dirty="0"/>
            <a:t>Engage AEA members, partners &amp;  beyond</a:t>
          </a:r>
          <a:endParaRPr lang="en-US" dirty="0"/>
        </a:p>
      </dgm:t>
    </dgm:pt>
    <dgm:pt modelId="{46235020-4987-44ED-92E5-CCCE38B1CDC2}" type="parTrans" cxnId="{7A5891AC-9CE0-4439-9EA4-4EAEF1D6E97F}">
      <dgm:prSet/>
      <dgm:spPr/>
      <dgm:t>
        <a:bodyPr/>
        <a:lstStyle/>
        <a:p>
          <a:endParaRPr lang="en-US"/>
        </a:p>
      </dgm:t>
    </dgm:pt>
    <dgm:pt modelId="{9D21EE63-AE2A-411D-BF85-9FBD4DA9E923}" type="sibTrans" cxnId="{7A5891AC-9CE0-4439-9EA4-4EAEF1D6E97F}">
      <dgm:prSet/>
      <dgm:spPr/>
      <dgm:t>
        <a:bodyPr/>
        <a:lstStyle/>
        <a:p>
          <a:endParaRPr lang="en-US"/>
        </a:p>
      </dgm:t>
    </dgm:pt>
    <dgm:pt modelId="{821C4930-E89A-524B-B70F-18FB13001F1B}">
      <dgm:prSet/>
      <dgm:spPr/>
      <dgm:t>
        <a:bodyPr/>
        <a:lstStyle/>
        <a:p>
          <a:pPr>
            <a:lnSpc>
              <a:spcPct val="100000"/>
            </a:lnSpc>
            <a:defRPr cap="all"/>
          </a:pPr>
          <a:r>
            <a:rPr lang="en-US" b="1"/>
            <a:t>Build </a:t>
          </a:r>
          <a:r>
            <a:rPr lang="en-US" b="1" dirty="0"/>
            <a:t>our WG and our communities of practice</a:t>
          </a:r>
          <a:endParaRPr lang="en-US" dirty="0"/>
        </a:p>
      </dgm:t>
    </dgm:pt>
    <dgm:pt modelId="{54D8CB2E-D15B-194E-9FD4-5408D36FC89C}" type="parTrans" cxnId="{209F4164-59F4-7A49-8570-4769A8318B8F}">
      <dgm:prSet/>
      <dgm:spPr/>
      <dgm:t>
        <a:bodyPr/>
        <a:lstStyle/>
        <a:p>
          <a:endParaRPr lang="en-US"/>
        </a:p>
      </dgm:t>
    </dgm:pt>
    <dgm:pt modelId="{83BC5422-E1D1-4249-90B0-A00012052CCF}" type="sibTrans" cxnId="{209F4164-59F4-7A49-8570-4769A8318B8F}">
      <dgm:prSet/>
      <dgm:spPr/>
      <dgm:t>
        <a:bodyPr/>
        <a:lstStyle/>
        <a:p>
          <a:endParaRPr lang="en-US"/>
        </a:p>
      </dgm:t>
    </dgm:pt>
    <dgm:pt modelId="{97B42EAB-B0D1-4C06-99C9-EB3503261852}" type="pres">
      <dgm:prSet presAssocID="{1BA829FC-4758-4C46-BBB7-E3651E349A82}" presName="root" presStyleCnt="0">
        <dgm:presLayoutVars>
          <dgm:dir/>
          <dgm:resizeHandles val="exact"/>
        </dgm:presLayoutVars>
      </dgm:prSet>
      <dgm:spPr/>
    </dgm:pt>
    <dgm:pt modelId="{10991BE4-341D-45F2-B319-379F9B78C515}" type="pres">
      <dgm:prSet presAssocID="{8D293C68-A903-4638-A5E9-31675690F614}" presName="compNode" presStyleCnt="0"/>
      <dgm:spPr/>
    </dgm:pt>
    <dgm:pt modelId="{EDE0B8EF-DD31-4FFB-ACB3-A5998B161943}" type="pres">
      <dgm:prSet presAssocID="{8D293C68-A903-4638-A5E9-31675690F614}" presName="iconBgRect" presStyleLbl="bgShp" presStyleIdx="0" presStyleCnt="5" custScaleX="134848" custScaleY="113646"/>
      <dgm:spPr>
        <a:prstGeom prst="round2DiagRect">
          <a:avLst>
            <a:gd name="adj1" fmla="val 29727"/>
            <a:gd name="adj2" fmla="val 0"/>
          </a:avLst>
        </a:prstGeom>
      </dgm:spPr>
    </dgm:pt>
    <dgm:pt modelId="{27E6C179-C14C-454D-A78A-A0D06CA9F259}" type="pres">
      <dgm:prSet presAssocID="{8D293C68-A903-4638-A5E9-31675690F614}"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BCE6D2A6-6C06-440F-B9AB-774DF60F4655}" type="pres">
      <dgm:prSet presAssocID="{8D293C68-A903-4638-A5E9-31675690F614}" presName="spaceRect" presStyleCnt="0"/>
      <dgm:spPr/>
    </dgm:pt>
    <dgm:pt modelId="{C69DF542-70F7-42A6-860A-0936BEAF467C}" type="pres">
      <dgm:prSet presAssocID="{8D293C68-A903-4638-A5E9-31675690F614}" presName="textRect" presStyleLbl="revTx" presStyleIdx="0" presStyleCnt="5">
        <dgm:presLayoutVars>
          <dgm:chMax val="1"/>
          <dgm:chPref val="1"/>
        </dgm:presLayoutVars>
      </dgm:prSet>
      <dgm:spPr/>
    </dgm:pt>
    <dgm:pt modelId="{645C6290-9E4F-456A-BD6F-15F1C2A27D00}" type="pres">
      <dgm:prSet presAssocID="{D84E145A-52C6-4B61-B998-0CA715929FEE}" presName="sibTrans" presStyleCnt="0"/>
      <dgm:spPr/>
    </dgm:pt>
    <dgm:pt modelId="{DA2CC0F3-6CE8-3A48-93B8-4DAF751F5A0F}" type="pres">
      <dgm:prSet presAssocID="{821C4930-E89A-524B-B70F-18FB13001F1B}" presName="compNode" presStyleCnt="0"/>
      <dgm:spPr/>
    </dgm:pt>
    <dgm:pt modelId="{A6788B81-4419-9241-8C5B-30D281B4CA85}" type="pres">
      <dgm:prSet presAssocID="{821C4930-E89A-524B-B70F-18FB13001F1B}" presName="iconBgRect" presStyleLbl="bgShp" presStyleIdx="1" presStyleCnt="5" custScaleX="139392" custScaleY="113145"/>
      <dgm:spPr>
        <a:prstGeom prst="round2DiagRect">
          <a:avLst>
            <a:gd name="adj1" fmla="val 29727"/>
            <a:gd name="adj2" fmla="val 0"/>
          </a:avLst>
        </a:prstGeom>
      </dgm:spPr>
    </dgm:pt>
    <dgm:pt modelId="{B490CB8D-962F-8242-B236-C96D9674C7D7}" type="pres">
      <dgm:prSet presAssocID="{821C4930-E89A-524B-B70F-18FB13001F1B}" presName="iconRect" presStyleLbl="node1" presStyleIdx="1" presStyleCnt="5"/>
      <dgm:spPr/>
    </dgm:pt>
    <dgm:pt modelId="{0D84DD4F-CF59-CA4E-9418-90196344AD64}" type="pres">
      <dgm:prSet presAssocID="{821C4930-E89A-524B-B70F-18FB13001F1B}" presName="spaceRect" presStyleCnt="0"/>
      <dgm:spPr/>
    </dgm:pt>
    <dgm:pt modelId="{B06767C7-227D-7746-967D-0B22F1079CA8}" type="pres">
      <dgm:prSet presAssocID="{821C4930-E89A-524B-B70F-18FB13001F1B}" presName="textRect" presStyleLbl="revTx" presStyleIdx="1" presStyleCnt="5">
        <dgm:presLayoutVars>
          <dgm:chMax val="1"/>
          <dgm:chPref val="1"/>
        </dgm:presLayoutVars>
      </dgm:prSet>
      <dgm:spPr/>
    </dgm:pt>
    <dgm:pt modelId="{2119FAED-3F25-0442-858F-07BC2EA6D259}" type="pres">
      <dgm:prSet presAssocID="{83BC5422-E1D1-4249-90B0-A00012052CCF}" presName="sibTrans" presStyleCnt="0"/>
      <dgm:spPr/>
    </dgm:pt>
    <dgm:pt modelId="{451A3AAF-90F8-4FFC-9256-F72C7497E469}" type="pres">
      <dgm:prSet presAssocID="{5D0A0EEF-432B-423C-8ADD-0133480F54EE}" presName="compNode" presStyleCnt="0"/>
      <dgm:spPr/>
    </dgm:pt>
    <dgm:pt modelId="{DD69C46C-F348-4B9E-94CE-604B1CD7BE8C}" type="pres">
      <dgm:prSet presAssocID="{5D0A0EEF-432B-423C-8ADD-0133480F54EE}" presName="iconBgRect" presStyleLbl="bgShp" presStyleIdx="2" presStyleCnt="5" custScaleX="130776" custScaleY="121733"/>
      <dgm:spPr>
        <a:prstGeom prst="round2DiagRect">
          <a:avLst>
            <a:gd name="adj1" fmla="val 29727"/>
            <a:gd name="adj2" fmla="val 0"/>
          </a:avLst>
        </a:prstGeom>
      </dgm:spPr>
    </dgm:pt>
    <dgm:pt modelId="{F181FCC4-87B1-4E79-B141-7C4611CC33C9}" type="pres">
      <dgm:prSet presAssocID="{5D0A0EEF-432B-423C-8ADD-0133480F54EE}" presName="iconRect" presStyleLbl="node1" presStyleIdx="2"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ull Battery"/>
        </a:ext>
      </dgm:extLst>
    </dgm:pt>
    <dgm:pt modelId="{A5849E71-2A72-4997-A977-226C17050FE5}" type="pres">
      <dgm:prSet presAssocID="{5D0A0EEF-432B-423C-8ADD-0133480F54EE}" presName="spaceRect" presStyleCnt="0"/>
      <dgm:spPr/>
    </dgm:pt>
    <dgm:pt modelId="{5B30C8BA-F866-4B33-BFEB-67915A08DE0B}" type="pres">
      <dgm:prSet presAssocID="{5D0A0EEF-432B-423C-8ADD-0133480F54EE}" presName="textRect" presStyleLbl="revTx" presStyleIdx="2" presStyleCnt="5">
        <dgm:presLayoutVars>
          <dgm:chMax val="1"/>
          <dgm:chPref val="1"/>
        </dgm:presLayoutVars>
      </dgm:prSet>
      <dgm:spPr/>
    </dgm:pt>
    <dgm:pt modelId="{8705D09A-DFE5-4DC2-83FB-7CCEDF295B4E}" type="pres">
      <dgm:prSet presAssocID="{45342037-D347-4008-AEF6-C712E824649A}" presName="sibTrans" presStyleCnt="0"/>
      <dgm:spPr/>
    </dgm:pt>
    <dgm:pt modelId="{AF03CB08-F2EA-4577-A138-56944BF81056}" type="pres">
      <dgm:prSet presAssocID="{ED235933-6B7E-400F-88EC-EAF1FD233163}" presName="compNode" presStyleCnt="0"/>
      <dgm:spPr/>
    </dgm:pt>
    <dgm:pt modelId="{E0860323-1376-49FF-8C14-C7B86CB664C4}" type="pres">
      <dgm:prSet presAssocID="{ED235933-6B7E-400F-88EC-EAF1FD233163}" presName="iconBgRect" presStyleLbl="bgShp" presStyleIdx="3" presStyleCnt="5" custScaleX="130559" custScaleY="115244"/>
      <dgm:spPr>
        <a:prstGeom prst="round2DiagRect">
          <a:avLst>
            <a:gd name="adj1" fmla="val 29727"/>
            <a:gd name="adj2" fmla="val 0"/>
          </a:avLst>
        </a:prstGeom>
      </dgm:spPr>
    </dgm:pt>
    <dgm:pt modelId="{B13394E4-CF0D-40F9-A389-AA6A3268C2AA}" type="pres">
      <dgm:prSet presAssocID="{ED235933-6B7E-400F-88EC-EAF1FD233163}" presName="iconRect" presStyleLbl="node1" presStyleIdx="3"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ojector screen"/>
        </a:ext>
      </dgm:extLst>
    </dgm:pt>
    <dgm:pt modelId="{7D97DCC8-DC7B-44AB-A1EB-AE17E7609088}" type="pres">
      <dgm:prSet presAssocID="{ED235933-6B7E-400F-88EC-EAF1FD233163}" presName="spaceRect" presStyleCnt="0"/>
      <dgm:spPr/>
    </dgm:pt>
    <dgm:pt modelId="{A706EB36-A64D-4CF5-AAF9-D45180ABD504}" type="pres">
      <dgm:prSet presAssocID="{ED235933-6B7E-400F-88EC-EAF1FD233163}" presName="textRect" presStyleLbl="revTx" presStyleIdx="3" presStyleCnt="5">
        <dgm:presLayoutVars>
          <dgm:chMax val="1"/>
          <dgm:chPref val="1"/>
        </dgm:presLayoutVars>
      </dgm:prSet>
      <dgm:spPr/>
    </dgm:pt>
    <dgm:pt modelId="{C773C791-A30B-498F-8094-1240540B1680}" type="pres">
      <dgm:prSet presAssocID="{EFE86749-BA8C-43B1-A3A2-F9196D7A5A92}" presName="sibTrans" presStyleCnt="0"/>
      <dgm:spPr/>
    </dgm:pt>
    <dgm:pt modelId="{27CADE88-B9A3-428D-B145-FF14160EB4AD}" type="pres">
      <dgm:prSet presAssocID="{C5B4C6BF-7B5B-4BA9-9CCF-A91BF2D85824}" presName="compNode" presStyleCnt="0"/>
      <dgm:spPr/>
    </dgm:pt>
    <dgm:pt modelId="{8C89C69E-4732-4EF5-A958-6ACCAC24E58E}" type="pres">
      <dgm:prSet presAssocID="{C5B4C6BF-7B5B-4BA9-9CCF-A91BF2D85824}" presName="iconBgRect" presStyleLbl="bgShp" presStyleIdx="4" presStyleCnt="5" custScaleX="132505" custScaleY="123954"/>
      <dgm:spPr>
        <a:prstGeom prst="round2DiagRect">
          <a:avLst>
            <a:gd name="adj1" fmla="val 29727"/>
            <a:gd name="adj2" fmla="val 0"/>
          </a:avLst>
        </a:prstGeom>
      </dgm:spPr>
    </dgm:pt>
    <dgm:pt modelId="{815533AF-4544-4CBE-8EF6-C9A5C865A512}" type="pres">
      <dgm:prSet presAssocID="{C5B4C6BF-7B5B-4BA9-9CCF-A91BF2D85824}" presName="iconRect" presStyleLbl="node1" presStyleIdx="4"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s"/>
        </a:ext>
      </dgm:extLst>
    </dgm:pt>
    <dgm:pt modelId="{4A46780D-2276-42B1-9AD1-F17B776F4F7C}" type="pres">
      <dgm:prSet presAssocID="{C5B4C6BF-7B5B-4BA9-9CCF-A91BF2D85824}" presName="spaceRect" presStyleCnt="0"/>
      <dgm:spPr/>
    </dgm:pt>
    <dgm:pt modelId="{2FAF5C17-0EE8-4303-8B55-A9F5672684CE}" type="pres">
      <dgm:prSet presAssocID="{C5B4C6BF-7B5B-4BA9-9CCF-A91BF2D85824}" presName="textRect" presStyleLbl="revTx" presStyleIdx="4" presStyleCnt="5">
        <dgm:presLayoutVars>
          <dgm:chMax val="1"/>
          <dgm:chPref val="1"/>
        </dgm:presLayoutVars>
      </dgm:prSet>
      <dgm:spPr/>
    </dgm:pt>
  </dgm:ptLst>
  <dgm:cxnLst>
    <dgm:cxn modelId="{5F12D60B-8FB6-6445-BE65-A5592D7B6B23}" type="presOf" srcId="{1BA829FC-4758-4C46-BBB7-E3651E349A82}" destId="{97B42EAB-B0D1-4C06-99C9-EB3503261852}" srcOrd="0" destOrd="0" presId="urn:microsoft.com/office/officeart/2018/5/layout/IconLeafLabelList"/>
    <dgm:cxn modelId="{EEA20C19-F3C8-0743-B4B6-6E6C04763A28}" type="presOf" srcId="{5D0A0EEF-432B-423C-8ADD-0133480F54EE}" destId="{5B30C8BA-F866-4B33-BFEB-67915A08DE0B}" srcOrd="0" destOrd="0" presId="urn:microsoft.com/office/officeart/2018/5/layout/IconLeafLabelList"/>
    <dgm:cxn modelId="{F3DC885B-84E8-AC4E-8B5F-366A6AFBC4C9}" type="presOf" srcId="{821C4930-E89A-524B-B70F-18FB13001F1B}" destId="{B06767C7-227D-7746-967D-0B22F1079CA8}" srcOrd="0" destOrd="0" presId="urn:microsoft.com/office/officeart/2018/5/layout/IconLeafLabelList"/>
    <dgm:cxn modelId="{97098B5D-1423-4FCD-8283-C7285C6FC488}" srcId="{1BA829FC-4758-4C46-BBB7-E3651E349A82}" destId="{5D0A0EEF-432B-423C-8ADD-0133480F54EE}" srcOrd="2" destOrd="0" parTransId="{24E51148-4595-448B-935C-405FA88A4494}" sibTransId="{45342037-D347-4008-AEF6-C712E824649A}"/>
    <dgm:cxn modelId="{209F4164-59F4-7A49-8570-4769A8318B8F}" srcId="{1BA829FC-4758-4C46-BBB7-E3651E349A82}" destId="{821C4930-E89A-524B-B70F-18FB13001F1B}" srcOrd="1" destOrd="0" parTransId="{54D8CB2E-D15B-194E-9FD4-5408D36FC89C}" sibTransId="{83BC5422-E1D1-4249-90B0-A00012052CCF}"/>
    <dgm:cxn modelId="{D7627369-1F2A-4977-A31B-48DB69672CCE}" srcId="{1BA829FC-4758-4C46-BBB7-E3651E349A82}" destId="{ED235933-6B7E-400F-88EC-EAF1FD233163}" srcOrd="3" destOrd="0" parTransId="{9AAA45F9-F747-4F1D-8F35-3BCF2B0B7641}" sibTransId="{EFE86749-BA8C-43B1-A3A2-F9196D7A5A92}"/>
    <dgm:cxn modelId="{F4166D80-DC4F-B342-8CFC-6674E6BB79DB}" type="presOf" srcId="{ED235933-6B7E-400F-88EC-EAF1FD233163}" destId="{A706EB36-A64D-4CF5-AAF9-D45180ABD504}" srcOrd="0" destOrd="0" presId="urn:microsoft.com/office/officeart/2018/5/layout/IconLeafLabelList"/>
    <dgm:cxn modelId="{9C0E9C8A-791E-164D-BB9A-B2C0992BEF3F}" type="presOf" srcId="{C5B4C6BF-7B5B-4BA9-9CCF-A91BF2D85824}" destId="{2FAF5C17-0EE8-4303-8B55-A9F5672684CE}" srcOrd="0" destOrd="0" presId="urn:microsoft.com/office/officeart/2018/5/layout/IconLeafLabelList"/>
    <dgm:cxn modelId="{497BCCA5-C42A-4B16-A6AD-290FF31AA136}" srcId="{1BA829FC-4758-4C46-BBB7-E3651E349A82}" destId="{8D293C68-A903-4638-A5E9-31675690F614}" srcOrd="0" destOrd="0" parTransId="{FE9C9B94-FB21-4367-A827-8378E3552FA6}" sibTransId="{D84E145A-52C6-4B61-B998-0CA715929FEE}"/>
    <dgm:cxn modelId="{7A5891AC-9CE0-4439-9EA4-4EAEF1D6E97F}" srcId="{1BA829FC-4758-4C46-BBB7-E3651E349A82}" destId="{C5B4C6BF-7B5B-4BA9-9CCF-A91BF2D85824}" srcOrd="4" destOrd="0" parTransId="{46235020-4987-44ED-92E5-CCCE38B1CDC2}" sibTransId="{9D21EE63-AE2A-411D-BF85-9FBD4DA9E923}"/>
    <dgm:cxn modelId="{9EC475DB-3A25-054F-9DE3-C72B7DE0DD05}" type="presOf" srcId="{8D293C68-A903-4638-A5E9-31675690F614}" destId="{C69DF542-70F7-42A6-860A-0936BEAF467C}" srcOrd="0" destOrd="0" presId="urn:microsoft.com/office/officeart/2018/5/layout/IconLeafLabelList"/>
    <dgm:cxn modelId="{8D507210-6EE2-B944-84A8-D44A1A8DF289}" type="presParOf" srcId="{97B42EAB-B0D1-4C06-99C9-EB3503261852}" destId="{10991BE4-341D-45F2-B319-379F9B78C515}" srcOrd="0" destOrd="0" presId="urn:microsoft.com/office/officeart/2018/5/layout/IconLeafLabelList"/>
    <dgm:cxn modelId="{34CB7E37-C55F-844C-B78F-86581B31E971}" type="presParOf" srcId="{10991BE4-341D-45F2-B319-379F9B78C515}" destId="{EDE0B8EF-DD31-4FFB-ACB3-A5998B161943}" srcOrd="0" destOrd="0" presId="urn:microsoft.com/office/officeart/2018/5/layout/IconLeafLabelList"/>
    <dgm:cxn modelId="{E5613AED-78AF-F049-84E5-D2E30D3BF28F}" type="presParOf" srcId="{10991BE4-341D-45F2-B319-379F9B78C515}" destId="{27E6C179-C14C-454D-A78A-A0D06CA9F259}" srcOrd="1" destOrd="0" presId="urn:microsoft.com/office/officeart/2018/5/layout/IconLeafLabelList"/>
    <dgm:cxn modelId="{F299278B-D96E-CF44-A10A-CF36DE5FA218}" type="presParOf" srcId="{10991BE4-341D-45F2-B319-379F9B78C515}" destId="{BCE6D2A6-6C06-440F-B9AB-774DF60F4655}" srcOrd="2" destOrd="0" presId="urn:microsoft.com/office/officeart/2018/5/layout/IconLeafLabelList"/>
    <dgm:cxn modelId="{4AB5DF6E-04DA-2D42-86A6-A86249CEF0EF}" type="presParOf" srcId="{10991BE4-341D-45F2-B319-379F9B78C515}" destId="{C69DF542-70F7-42A6-860A-0936BEAF467C}" srcOrd="3" destOrd="0" presId="urn:microsoft.com/office/officeart/2018/5/layout/IconLeafLabelList"/>
    <dgm:cxn modelId="{8485DE15-4458-8D4B-8B9B-6DC6CEF81975}" type="presParOf" srcId="{97B42EAB-B0D1-4C06-99C9-EB3503261852}" destId="{645C6290-9E4F-456A-BD6F-15F1C2A27D00}" srcOrd="1" destOrd="0" presId="urn:microsoft.com/office/officeart/2018/5/layout/IconLeafLabelList"/>
    <dgm:cxn modelId="{E201E63F-1B40-FE47-B05C-1C9DF5E77911}" type="presParOf" srcId="{97B42EAB-B0D1-4C06-99C9-EB3503261852}" destId="{DA2CC0F3-6CE8-3A48-93B8-4DAF751F5A0F}" srcOrd="2" destOrd="0" presId="urn:microsoft.com/office/officeart/2018/5/layout/IconLeafLabelList"/>
    <dgm:cxn modelId="{1775E413-D371-AF4B-A1B2-522AE9B3E81C}" type="presParOf" srcId="{DA2CC0F3-6CE8-3A48-93B8-4DAF751F5A0F}" destId="{A6788B81-4419-9241-8C5B-30D281B4CA85}" srcOrd="0" destOrd="0" presId="urn:microsoft.com/office/officeart/2018/5/layout/IconLeafLabelList"/>
    <dgm:cxn modelId="{26CC6025-CBD2-444E-899E-7E22E8C1E0BC}" type="presParOf" srcId="{DA2CC0F3-6CE8-3A48-93B8-4DAF751F5A0F}" destId="{B490CB8D-962F-8242-B236-C96D9674C7D7}" srcOrd="1" destOrd="0" presId="urn:microsoft.com/office/officeart/2018/5/layout/IconLeafLabelList"/>
    <dgm:cxn modelId="{23B3D568-A0F2-DD43-B673-9B03FC265682}" type="presParOf" srcId="{DA2CC0F3-6CE8-3A48-93B8-4DAF751F5A0F}" destId="{0D84DD4F-CF59-CA4E-9418-90196344AD64}" srcOrd="2" destOrd="0" presId="urn:microsoft.com/office/officeart/2018/5/layout/IconLeafLabelList"/>
    <dgm:cxn modelId="{21ED8957-239C-B74F-B196-203963174BFF}" type="presParOf" srcId="{DA2CC0F3-6CE8-3A48-93B8-4DAF751F5A0F}" destId="{B06767C7-227D-7746-967D-0B22F1079CA8}" srcOrd="3" destOrd="0" presId="urn:microsoft.com/office/officeart/2018/5/layout/IconLeafLabelList"/>
    <dgm:cxn modelId="{5113571E-80EC-2140-85B7-4E48D9954F79}" type="presParOf" srcId="{97B42EAB-B0D1-4C06-99C9-EB3503261852}" destId="{2119FAED-3F25-0442-858F-07BC2EA6D259}" srcOrd="3" destOrd="0" presId="urn:microsoft.com/office/officeart/2018/5/layout/IconLeafLabelList"/>
    <dgm:cxn modelId="{04CBC56E-1221-0941-81A1-3B0F4E500C14}" type="presParOf" srcId="{97B42EAB-B0D1-4C06-99C9-EB3503261852}" destId="{451A3AAF-90F8-4FFC-9256-F72C7497E469}" srcOrd="4" destOrd="0" presId="urn:microsoft.com/office/officeart/2018/5/layout/IconLeafLabelList"/>
    <dgm:cxn modelId="{D516C8C0-F86B-AA4E-8F0D-E3B2DB502A6E}" type="presParOf" srcId="{451A3AAF-90F8-4FFC-9256-F72C7497E469}" destId="{DD69C46C-F348-4B9E-94CE-604B1CD7BE8C}" srcOrd="0" destOrd="0" presId="urn:microsoft.com/office/officeart/2018/5/layout/IconLeafLabelList"/>
    <dgm:cxn modelId="{2DC73B77-8F8A-1544-9677-DCBD361444FA}" type="presParOf" srcId="{451A3AAF-90F8-4FFC-9256-F72C7497E469}" destId="{F181FCC4-87B1-4E79-B141-7C4611CC33C9}" srcOrd="1" destOrd="0" presId="urn:microsoft.com/office/officeart/2018/5/layout/IconLeafLabelList"/>
    <dgm:cxn modelId="{CE423A67-3526-8C48-86A4-588ECFBBED2D}" type="presParOf" srcId="{451A3AAF-90F8-4FFC-9256-F72C7497E469}" destId="{A5849E71-2A72-4997-A977-226C17050FE5}" srcOrd="2" destOrd="0" presId="urn:microsoft.com/office/officeart/2018/5/layout/IconLeafLabelList"/>
    <dgm:cxn modelId="{B00BC1A4-1829-7243-A7FF-FC84B5FCA05C}" type="presParOf" srcId="{451A3AAF-90F8-4FFC-9256-F72C7497E469}" destId="{5B30C8BA-F866-4B33-BFEB-67915A08DE0B}" srcOrd="3" destOrd="0" presId="urn:microsoft.com/office/officeart/2018/5/layout/IconLeafLabelList"/>
    <dgm:cxn modelId="{8686369A-83DA-5446-9456-5EF0EF4F6CA7}" type="presParOf" srcId="{97B42EAB-B0D1-4C06-99C9-EB3503261852}" destId="{8705D09A-DFE5-4DC2-83FB-7CCEDF295B4E}" srcOrd="5" destOrd="0" presId="urn:microsoft.com/office/officeart/2018/5/layout/IconLeafLabelList"/>
    <dgm:cxn modelId="{9979EF21-607F-E349-83D0-1C4DD2008A03}" type="presParOf" srcId="{97B42EAB-B0D1-4C06-99C9-EB3503261852}" destId="{AF03CB08-F2EA-4577-A138-56944BF81056}" srcOrd="6" destOrd="0" presId="urn:microsoft.com/office/officeart/2018/5/layout/IconLeafLabelList"/>
    <dgm:cxn modelId="{3CF769B8-16EA-2740-8887-3773A7353539}" type="presParOf" srcId="{AF03CB08-F2EA-4577-A138-56944BF81056}" destId="{E0860323-1376-49FF-8C14-C7B86CB664C4}" srcOrd="0" destOrd="0" presId="urn:microsoft.com/office/officeart/2018/5/layout/IconLeafLabelList"/>
    <dgm:cxn modelId="{615EC9BB-D8BC-B440-B38F-070E1674D756}" type="presParOf" srcId="{AF03CB08-F2EA-4577-A138-56944BF81056}" destId="{B13394E4-CF0D-40F9-A389-AA6A3268C2AA}" srcOrd="1" destOrd="0" presId="urn:microsoft.com/office/officeart/2018/5/layout/IconLeafLabelList"/>
    <dgm:cxn modelId="{28DC9537-A9CA-144C-8539-B1EB45DC66E2}" type="presParOf" srcId="{AF03CB08-F2EA-4577-A138-56944BF81056}" destId="{7D97DCC8-DC7B-44AB-A1EB-AE17E7609088}" srcOrd="2" destOrd="0" presId="urn:microsoft.com/office/officeart/2018/5/layout/IconLeafLabelList"/>
    <dgm:cxn modelId="{5B33B610-9B1E-A341-B65A-E909C92C2D70}" type="presParOf" srcId="{AF03CB08-F2EA-4577-A138-56944BF81056}" destId="{A706EB36-A64D-4CF5-AAF9-D45180ABD504}" srcOrd="3" destOrd="0" presId="urn:microsoft.com/office/officeart/2018/5/layout/IconLeafLabelList"/>
    <dgm:cxn modelId="{4BAC8BC0-F486-D143-819E-C2155AE600A5}" type="presParOf" srcId="{97B42EAB-B0D1-4C06-99C9-EB3503261852}" destId="{C773C791-A30B-498F-8094-1240540B1680}" srcOrd="7" destOrd="0" presId="urn:microsoft.com/office/officeart/2018/5/layout/IconLeafLabelList"/>
    <dgm:cxn modelId="{93EA33B6-A219-7449-A597-586650AB289E}" type="presParOf" srcId="{97B42EAB-B0D1-4C06-99C9-EB3503261852}" destId="{27CADE88-B9A3-428D-B145-FF14160EB4AD}" srcOrd="8" destOrd="0" presId="urn:microsoft.com/office/officeart/2018/5/layout/IconLeafLabelList"/>
    <dgm:cxn modelId="{377480DB-158A-A248-A52A-3B810C4B2303}" type="presParOf" srcId="{27CADE88-B9A3-428D-B145-FF14160EB4AD}" destId="{8C89C69E-4732-4EF5-A958-6ACCAC24E58E}" srcOrd="0" destOrd="0" presId="urn:microsoft.com/office/officeart/2018/5/layout/IconLeafLabelList"/>
    <dgm:cxn modelId="{760B6259-D0A9-8949-A756-B6A395BB8BAB}" type="presParOf" srcId="{27CADE88-B9A3-428D-B145-FF14160EB4AD}" destId="{815533AF-4544-4CBE-8EF6-C9A5C865A512}" srcOrd="1" destOrd="0" presId="urn:microsoft.com/office/officeart/2018/5/layout/IconLeafLabelList"/>
    <dgm:cxn modelId="{1BDF508D-648B-5B48-9E4C-3C42603F0DBC}" type="presParOf" srcId="{27CADE88-B9A3-428D-B145-FF14160EB4AD}" destId="{4A46780D-2276-42B1-9AD1-F17B776F4F7C}" srcOrd="2" destOrd="0" presId="urn:microsoft.com/office/officeart/2018/5/layout/IconLeafLabelList"/>
    <dgm:cxn modelId="{DBE073FB-FFFF-9146-88C2-469C116541ED}" type="presParOf" srcId="{27CADE88-B9A3-428D-B145-FF14160EB4AD}" destId="{2FAF5C17-0EE8-4303-8B55-A9F5672684CE}"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E9594AE-C440-5443-ADB4-43A57D9AC2AA}" type="doc">
      <dgm:prSet loTypeId="urn:microsoft.com/office/officeart/2005/8/layout/chevron2" loCatId="" qsTypeId="urn:microsoft.com/office/officeart/2005/8/quickstyle/simple2" qsCatId="simple" csTypeId="urn:microsoft.com/office/officeart/2005/8/colors/colorful1" csCatId="colorful" phldr="1"/>
      <dgm:spPr/>
      <dgm:t>
        <a:bodyPr/>
        <a:lstStyle/>
        <a:p>
          <a:endParaRPr lang="en-US"/>
        </a:p>
      </dgm:t>
    </dgm:pt>
    <dgm:pt modelId="{2AAA4AF3-28CF-9441-B49F-389E670C0FF9}">
      <dgm:prSet phldrT="[Text]"/>
      <dgm:spPr/>
      <dgm:t>
        <a:bodyPr/>
        <a:lstStyle/>
        <a:p>
          <a:r>
            <a:rPr lang="en-US" dirty="0"/>
            <a:t>1</a:t>
          </a:r>
        </a:p>
      </dgm:t>
    </dgm:pt>
    <dgm:pt modelId="{0C7A3DF0-3B3D-9A42-ADB1-A8AAD53FF54B}" type="parTrans" cxnId="{88F72483-E445-1A4A-96F0-DA58D32F2C33}">
      <dgm:prSet/>
      <dgm:spPr/>
      <dgm:t>
        <a:bodyPr/>
        <a:lstStyle/>
        <a:p>
          <a:endParaRPr lang="en-US"/>
        </a:p>
      </dgm:t>
    </dgm:pt>
    <dgm:pt modelId="{0722C756-EBD8-3E4E-85E8-B7DE6818BFEF}" type="sibTrans" cxnId="{88F72483-E445-1A4A-96F0-DA58D32F2C33}">
      <dgm:prSet/>
      <dgm:spPr/>
      <dgm:t>
        <a:bodyPr/>
        <a:lstStyle/>
        <a:p>
          <a:endParaRPr lang="en-US"/>
        </a:p>
      </dgm:t>
    </dgm:pt>
    <dgm:pt modelId="{C69085A5-39E4-684B-B02A-821070B56473}">
      <dgm:prSet phldrT="[Text]" custT="1"/>
      <dgm:spPr/>
      <dgm:t>
        <a:bodyPr/>
        <a:lstStyle/>
        <a:p>
          <a:r>
            <a:rPr lang="en-US" sz="1400" b="1" dirty="0">
              <a:solidFill>
                <a:srgbClr val="FF0000"/>
              </a:solidFill>
            </a:rPr>
            <a:t>USE</a:t>
          </a:r>
          <a:r>
            <a:rPr lang="en-US" sz="1400" b="1" dirty="0"/>
            <a:t>:  Engage with AEA Board to address ongoing P&amp;C policy &amp; support </a:t>
          </a:r>
          <a:endParaRPr lang="en-US" sz="1400" dirty="0"/>
        </a:p>
      </dgm:t>
    </dgm:pt>
    <dgm:pt modelId="{F8804A86-5BE7-2242-B628-94A2E5EB5AE3}" type="parTrans" cxnId="{0A23F40F-E26A-224F-AB94-27B2F551BE9A}">
      <dgm:prSet/>
      <dgm:spPr/>
      <dgm:t>
        <a:bodyPr/>
        <a:lstStyle/>
        <a:p>
          <a:endParaRPr lang="en-US"/>
        </a:p>
      </dgm:t>
    </dgm:pt>
    <dgm:pt modelId="{90D4A1BF-FEA0-6D45-9CAA-9C828B438E5B}" type="sibTrans" cxnId="{0A23F40F-E26A-224F-AB94-27B2F551BE9A}">
      <dgm:prSet/>
      <dgm:spPr/>
      <dgm:t>
        <a:bodyPr/>
        <a:lstStyle/>
        <a:p>
          <a:endParaRPr lang="en-US"/>
        </a:p>
      </dgm:t>
    </dgm:pt>
    <dgm:pt modelId="{8E451AA9-35A7-E74E-886C-0F5549A26D68}">
      <dgm:prSet phldrT="[Text]"/>
      <dgm:spPr/>
      <dgm:t>
        <a:bodyPr/>
        <a:lstStyle/>
        <a:p>
          <a:r>
            <a:rPr lang="en-US" dirty="0"/>
            <a:t>2</a:t>
          </a:r>
        </a:p>
      </dgm:t>
    </dgm:pt>
    <dgm:pt modelId="{9C365356-34F9-C649-8D42-2AC0B1420C6D}" type="parTrans" cxnId="{9E3FF5AA-434A-AE4D-95E4-96FE32FD05BD}">
      <dgm:prSet/>
      <dgm:spPr/>
      <dgm:t>
        <a:bodyPr/>
        <a:lstStyle/>
        <a:p>
          <a:endParaRPr lang="en-US"/>
        </a:p>
      </dgm:t>
    </dgm:pt>
    <dgm:pt modelId="{DC9448B7-E8CB-8543-AE6E-8530F18D948A}" type="sibTrans" cxnId="{9E3FF5AA-434A-AE4D-95E4-96FE32FD05BD}">
      <dgm:prSet/>
      <dgm:spPr/>
      <dgm:t>
        <a:bodyPr/>
        <a:lstStyle/>
        <a:p>
          <a:endParaRPr lang="en-US"/>
        </a:p>
      </dgm:t>
    </dgm:pt>
    <dgm:pt modelId="{26CB4F60-4340-AE45-8DEA-E5C9E588ED8A}">
      <dgm:prSet phldrT="[Text]" custT="1"/>
      <dgm:spPr/>
      <dgm:t>
        <a:bodyPr/>
        <a:lstStyle/>
        <a:p>
          <a:r>
            <a:rPr lang="en-US" sz="1400" b="1" dirty="0">
              <a:solidFill>
                <a:srgbClr val="FF0000"/>
              </a:solidFill>
            </a:rPr>
            <a:t>INSTITUTIONALIZE: </a:t>
          </a:r>
          <a:r>
            <a:rPr lang="en-US" sz="1400" b="1" dirty="0">
              <a:solidFill>
                <a:schemeClr val="tx1"/>
              </a:solidFill>
            </a:rPr>
            <a:t>Integrate competencies within AEA: proposals, conference, other PD</a:t>
          </a:r>
        </a:p>
      </dgm:t>
    </dgm:pt>
    <dgm:pt modelId="{8B19C4A2-1865-1E40-8F84-057DE19FC31A}" type="parTrans" cxnId="{EE819C8A-9A79-D743-8BF1-924725DF1CF5}">
      <dgm:prSet/>
      <dgm:spPr/>
      <dgm:t>
        <a:bodyPr/>
        <a:lstStyle/>
        <a:p>
          <a:endParaRPr lang="en-US"/>
        </a:p>
      </dgm:t>
    </dgm:pt>
    <dgm:pt modelId="{CDB2F6AE-28A8-C345-B7BA-D0B7C5F4C354}" type="sibTrans" cxnId="{EE819C8A-9A79-D743-8BF1-924725DF1CF5}">
      <dgm:prSet/>
      <dgm:spPr/>
      <dgm:t>
        <a:bodyPr/>
        <a:lstStyle/>
        <a:p>
          <a:endParaRPr lang="en-US"/>
        </a:p>
      </dgm:t>
    </dgm:pt>
    <dgm:pt modelId="{8451E0F9-E50F-074D-ACB3-2AFA2225B215}">
      <dgm:prSet phldrT="[Text]"/>
      <dgm:spPr/>
      <dgm:t>
        <a:bodyPr/>
        <a:lstStyle/>
        <a:p>
          <a:r>
            <a:rPr lang="en-US" dirty="0"/>
            <a:t>3</a:t>
          </a:r>
        </a:p>
      </dgm:t>
    </dgm:pt>
    <dgm:pt modelId="{C35AD916-F523-8249-8E98-EEDED1C12420}" type="parTrans" cxnId="{D564CB15-A8BC-6747-82DC-BB82FEDAA162}">
      <dgm:prSet/>
      <dgm:spPr/>
      <dgm:t>
        <a:bodyPr/>
        <a:lstStyle/>
        <a:p>
          <a:endParaRPr lang="en-US"/>
        </a:p>
      </dgm:t>
    </dgm:pt>
    <dgm:pt modelId="{D3ADFE72-3794-994A-A527-C02D028AE8AD}" type="sibTrans" cxnId="{D564CB15-A8BC-6747-82DC-BB82FEDAA162}">
      <dgm:prSet/>
      <dgm:spPr/>
      <dgm:t>
        <a:bodyPr/>
        <a:lstStyle/>
        <a:p>
          <a:endParaRPr lang="en-US"/>
        </a:p>
      </dgm:t>
    </dgm:pt>
    <dgm:pt modelId="{0D16F405-CD7E-7443-BED9-71CBA6AA0380}">
      <dgm:prSet phldrT="[Text]" custT="1"/>
      <dgm:spPr/>
      <dgm:t>
        <a:bodyPr/>
        <a:lstStyle/>
        <a:p>
          <a:r>
            <a:rPr lang="en-US" sz="1400" b="1" dirty="0">
              <a:solidFill>
                <a:srgbClr val="FF0000"/>
              </a:solidFill>
            </a:rPr>
            <a:t>ADVOCATE:  </a:t>
          </a:r>
          <a:r>
            <a:rPr lang="en-US" sz="1400" b="1" dirty="0"/>
            <a:t>Advocate for professionalizing evaluation via global dialogue</a:t>
          </a:r>
          <a:endParaRPr lang="en-US" sz="1400" dirty="0"/>
        </a:p>
      </dgm:t>
    </dgm:pt>
    <dgm:pt modelId="{3C03500D-D3BD-124B-9228-6ED71CA04CE4}" type="parTrans" cxnId="{04D4BA53-1D23-EB46-B013-93995B660CC5}">
      <dgm:prSet/>
      <dgm:spPr/>
      <dgm:t>
        <a:bodyPr/>
        <a:lstStyle/>
        <a:p>
          <a:endParaRPr lang="en-US"/>
        </a:p>
      </dgm:t>
    </dgm:pt>
    <dgm:pt modelId="{B1C410D1-21DA-754D-B011-A0F811DD50BD}" type="sibTrans" cxnId="{04D4BA53-1D23-EB46-B013-93995B660CC5}">
      <dgm:prSet/>
      <dgm:spPr/>
      <dgm:t>
        <a:bodyPr/>
        <a:lstStyle/>
        <a:p>
          <a:endParaRPr lang="en-US"/>
        </a:p>
      </dgm:t>
    </dgm:pt>
    <dgm:pt modelId="{E3B530C9-5ADF-A14A-89CB-F5CD6C767836}">
      <dgm:prSet phldrT="[Text]"/>
      <dgm:spPr/>
      <dgm:t>
        <a:bodyPr/>
        <a:lstStyle/>
        <a:p>
          <a:r>
            <a:rPr lang="en-US" dirty="0"/>
            <a:t> 4</a:t>
          </a:r>
        </a:p>
      </dgm:t>
    </dgm:pt>
    <dgm:pt modelId="{8C2A5351-7480-8243-91B9-95469C1DCF80}" type="parTrans" cxnId="{E0814585-9516-0B49-A68D-06A04F33822D}">
      <dgm:prSet/>
      <dgm:spPr/>
      <dgm:t>
        <a:bodyPr/>
        <a:lstStyle/>
        <a:p>
          <a:endParaRPr lang="en-US"/>
        </a:p>
      </dgm:t>
    </dgm:pt>
    <dgm:pt modelId="{4494056E-ECDE-B040-A244-D8EC0C0A8CC4}" type="sibTrans" cxnId="{E0814585-9516-0B49-A68D-06A04F33822D}">
      <dgm:prSet/>
      <dgm:spPr/>
      <dgm:t>
        <a:bodyPr/>
        <a:lstStyle/>
        <a:p>
          <a:endParaRPr lang="en-US"/>
        </a:p>
      </dgm:t>
    </dgm:pt>
    <dgm:pt modelId="{1880CD29-D950-0449-B472-2607A98D1E7D}">
      <dgm:prSet phldrT="[Text]"/>
      <dgm:spPr/>
      <dgm:t>
        <a:bodyPr/>
        <a:lstStyle/>
        <a:p>
          <a:r>
            <a:rPr lang="en-US" dirty="0"/>
            <a:t> 5</a:t>
          </a:r>
        </a:p>
      </dgm:t>
    </dgm:pt>
    <dgm:pt modelId="{DC0B77F9-F644-0B49-8FED-EE5B27C6897E}" type="parTrans" cxnId="{DD7D49EB-F2E9-2C4B-B189-AC7480734051}">
      <dgm:prSet/>
      <dgm:spPr/>
      <dgm:t>
        <a:bodyPr/>
        <a:lstStyle/>
        <a:p>
          <a:endParaRPr lang="en-US"/>
        </a:p>
      </dgm:t>
    </dgm:pt>
    <dgm:pt modelId="{E71C5E37-7F9C-2A4E-B4E2-B8F8C8723FB6}" type="sibTrans" cxnId="{DD7D49EB-F2E9-2C4B-B189-AC7480734051}">
      <dgm:prSet/>
      <dgm:spPr/>
      <dgm:t>
        <a:bodyPr/>
        <a:lstStyle/>
        <a:p>
          <a:endParaRPr lang="en-US"/>
        </a:p>
      </dgm:t>
    </dgm:pt>
    <dgm:pt modelId="{B3A408FA-118C-F24D-AD92-2974CA623A66}">
      <dgm:prSet phldrT="[Text]"/>
      <dgm:spPr/>
      <dgm:t>
        <a:bodyPr/>
        <a:lstStyle/>
        <a:p>
          <a:r>
            <a:rPr lang="en-US" dirty="0"/>
            <a:t>6</a:t>
          </a:r>
        </a:p>
      </dgm:t>
    </dgm:pt>
    <dgm:pt modelId="{2D0B847A-3F24-594A-AB20-792379558BBA}" type="parTrans" cxnId="{841FCCDC-8B04-4E49-AAAB-20A9FF150B10}">
      <dgm:prSet/>
      <dgm:spPr/>
      <dgm:t>
        <a:bodyPr/>
        <a:lstStyle/>
        <a:p>
          <a:endParaRPr lang="en-US"/>
        </a:p>
      </dgm:t>
    </dgm:pt>
    <dgm:pt modelId="{8EAC79A0-8394-EC4F-8526-6FFAA5125514}" type="sibTrans" cxnId="{841FCCDC-8B04-4E49-AAAB-20A9FF150B10}">
      <dgm:prSet/>
      <dgm:spPr/>
      <dgm:t>
        <a:bodyPr/>
        <a:lstStyle/>
        <a:p>
          <a:endParaRPr lang="en-US"/>
        </a:p>
      </dgm:t>
    </dgm:pt>
    <dgm:pt modelId="{0B1B0703-2819-F64F-BB2F-DC06056E60DF}">
      <dgm:prSet phldrT="[Text]" custT="1"/>
      <dgm:spPr/>
      <dgm:t>
        <a:bodyPr/>
        <a:lstStyle/>
        <a:p>
          <a:r>
            <a:rPr lang="en-US" sz="1400" b="1" dirty="0">
              <a:solidFill>
                <a:srgbClr val="FF0000"/>
              </a:solidFill>
            </a:rPr>
            <a:t>EXPAND BEYOND COMPETENCY DOMAINS</a:t>
          </a:r>
          <a:r>
            <a:rPr lang="en-US" sz="1400" b="1" dirty="0"/>
            <a:t>: Address job function, levels of expertise, contextual and developmental levels</a:t>
          </a:r>
        </a:p>
      </dgm:t>
    </dgm:pt>
    <dgm:pt modelId="{1988E200-AE50-524A-B774-5885D187B9D8}" type="parTrans" cxnId="{DDD34FF1-9E3D-7F4C-AF34-A8A78DC30157}">
      <dgm:prSet/>
      <dgm:spPr/>
      <dgm:t>
        <a:bodyPr/>
        <a:lstStyle/>
        <a:p>
          <a:endParaRPr lang="en-US"/>
        </a:p>
      </dgm:t>
    </dgm:pt>
    <dgm:pt modelId="{B39EF655-BF11-5B41-8801-FBC38683EA94}" type="sibTrans" cxnId="{DDD34FF1-9E3D-7F4C-AF34-A8A78DC30157}">
      <dgm:prSet/>
      <dgm:spPr/>
      <dgm:t>
        <a:bodyPr/>
        <a:lstStyle/>
        <a:p>
          <a:endParaRPr lang="en-US"/>
        </a:p>
      </dgm:t>
    </dgm:pt>
    <dgm:pt modelId="{C088A2A5-1F48-254A-9255-696231E57520}">
      <dgm:prSet phldrT="[Text]"/>
      <dgm:spPr/>
      <dgm:t>
        <a:bodyPr/>
        <a:lstStyle/>
        <a:p>
          <a:r>
            <a:rPr lang="en-US" b="1" dirty="0">
              <a:solidFill>
                <a:srgbClr val="FF0000"/>
              </a:solidFill>
            </a:rPr>
            <a:t>ENGAGE:  </a:t>
          </a:r>
          <a:r>
            <a:rPr lang="en-US" b="1" dirty="0"/>
            <a:t>Develop voluntary processes evaluators can use in specific contexts to self-reflect &amp; engage with others, Design materials that highlight and reinforces interconnections among AEA foundational documents</a:t>
          </a:r>
          <a:endParaRPr lang="en-US" dirty="0"/>
        </a:p>
      </dgm:t>
    </dgm:pt>
    <dgm:pt modelId="{0B7AF741-E9CD-F449-B50F-8755CCFE8CCA}" type="parTrans" cxnId="{E540BCED-D47E-B142-B23B-5C6D70EC9E9D}">
      <dgm:prSet/>
      <dgm:spPr/>
      <dgm:t>
        <a:bodyPr/>
        <a:lstStyle/>
        <a:p>
          <a:endParaRPr lang="en-US"/>
        </a:p>
      </dgm:t>
    </dgm:pt>
    <dgm:pt modelId="{2C15B3FA-CE75-464E-80A0-956EC293B20F}" type="sibTrans" cxnId="{E540BCED-D47E-B142-B23B-5C6D70EC9E9D}">
      <dgm:prSet/>
      <dgm:spPr/>
      <dgm:t>
        <a:bodyPr/>
        <a:lstStyle/>
        <a:p>
          <a:endParaRPr lang="en-US"/>
        </a:p>
      </dgm:t>
    </dgm:pt>
    <dgm:pt modelId="{22E88205-2020-A043-AA56-09B5051D8787}">
      <dgm:prSet phldrT="[Text]" custT="1"/>
      <dgm:spPr/>
      <dgm:t>
        <a:bodyPr/>
        <a:lstStyle/>
        <a:p>
          <a:r>
            <a:rPr lang="en-US" sz="1400" b="1">
              <a:solidFill>
                <a:srgbClr val="FF0000"/>
              </a:solidFill>
            </a:rPr>
            <a:t>RESEARCH:  </a:t>
          </a:r>
          <a:r>
            <a:rPr lang="en-US" sz="1400" b="1"/>
            <a:t>Organize &amp; support P&amp;C research community</a:t>
          </a:r>
          <a:endParaRPr lang="en-US" sz="1400" b="1" dirty="0"/>
        </a:p>
      </dgm:t>
    </dgm:pt>
    <dgm:pt modelId="{2E98569F-0C72-324B-B326-831C7D95F19D}" type="parTrans" cxnId="{6EFC32EE-2ABD-D24F-976E-E578C9B92708}">
      <dgm:prSet/>
      <dgm:spPr/>
      <dgm:t>
        <a:bodyPr/>
        <a:lstStyle/>
        <a:p>
          <a:endParaRPr lang="en-US"/>
        </a:p>
      </dgm:t>
    </dgm:pt>
    <dgm:pt modelId="{E84A791D-8B68-0C4A-978A-DD6920104B39}" type="sibTrans" cxnId="{6EFC32EE-2ABD-D24F-976E-E578C9B92708}">
      <dgm:prSet/>
      <dgm:spPr/>
      <dgm:t>
        <a:bodyPr/>
        <a:lstStyle/>
        <a:p>
          <a:endParaRPr lang="en-US"/>
        </a:p>
      </dgm:t>
    </dgm:pt>
    <dgm:pt modelId="{F69986BA-323C-F04A-9649-BE29C9222BAE}">
      <dgm:prSet phldrT="[Text]" custT="1"/>
      <dgm:spPr/>
      <dgm:t>
        <a:bodyPr/>
        <a:lstStyle/>
        <a:p>
          <a:r>
            <a:rPr lang="en-US" sz="1400" b="1" dirty="0">
              <a:solidFill>
                <a:srgbClr val="FF0000"/>
              </a:solidFill>
            </a:rPr>
            <a:t>EVOLVE: </a:t>
          </a:r>
          <a:r>
            <a:rPr lang="en-US" sz="1400" b="1" dirty="0"/>
            <a:t>Update competencies on a regular basis as evaluation practice changes over time</a:t>
          </a:r>
          <a:endParaRPr lang="en-US" sz="1400" dirty="0"/>
        </a:p>
      </dgm:t>
    </dgm:pt>
    <dgm:pt modelId="{012B71F1-8D11-A249-AF6D-CF557E7EFDA5}" type="parTrans" cxnId="{DE9DFC26-2531-CA4E-B2FC-A3127C7A7589}">
      <dgm:prSet/>
      <dgm:spPr/>
      <dgm:t>
        <a:bodyPr/>
        <a:lstStyle/>
        <a:p>
          <a:endParaRPr lang="en-US"/>
        </a:p>
      </dgm:t>
    </dgm:pt>
    <dgm:pt modelId="{24E11380-B5BF-1442-88F3-CBEC885A5107}" type="sibTrans" cxnId="{DE9DFC26-2531-CA4E-B2FC-A3127C7A7589}">
      <dgm:prSet/>
      <dgm:spPr/>
      <dgm:t>
        <a:bodyPr/>
        <a:lstStyle/>
        <a:p>
          <a:endParaRPr lang="en-US"/>
        </a:p>
      </dgm:t>
    </dgm:pt>
    <dgm:pt modelId="{056D55A0-FAA5-4540-A3D2-A75BE42F301A}">
      <dgm:prSet phldrT="[Text]" custT="1"/>
      <dgm:spPr/>
      <dgm:t>
        <a:bodyPr/>
        <a:lstStyle/>
        <a:p>
          <a:r>
            <a:rPr lang="en-US" sz="1400" b="1" dirty="0">
              <a:solidFill>
                <a:srgbClr val="FF0000"/>
              </a:solidFill>
            </a:rPr>
            <a:t>ALIGN: </a:t>
          </a:r>
          <a:r>
            <a:rPr lang="en-US" sz="1400" b="1" dirty="0"/>
            <a:t>Start with crosswalk of foundational documents</a:t>
          </a:r>
        </a:p>
      </dgm:t>
    </dgm:pt>
    <dgm:pt modelId="{99717BDC-E0E9-0B48-9B49-666A06B49AD7}" type="parTrans" cxnId="{D75822D2-9500-0F42-B32C-4CDBD10BE3AB}">
      <dgm:prSet/>
      <dgm:spPr/>
      <dgm:t>
        <a:bodyPr/>
        <a:lstStyle/>
        <a:p>
          <a:endParaRPr lang="en-US"/>
        </a:p>
      </dgm:t>
    </dgm:pt>
    <dgm:pt modelId="{B849C161-482A-344D-9D5C-704DAD985F22}" type="sibTrans" cxnId="{D75822D2-9500-0F42-B32C-4CDBD10BE3AB}">
      <dgm:prSet/>
      <dgm:spPr/>
      <dgm:t>
        <a:bodyPr/>
        <a:lstStyle/>
        <a:p>
          <a:endParaRPr lang="en-US"/>
        </a:p>
      </dgm:t>
    </dgm:pt>
    <dgm:pt modelId="{F2D3762D-50FD-E146-B8FB-3E0ABE303695}">
      <dgm:prSet phldrT="[Text]" custT="1"/>
      <dgm:spPr/>
      <dgm:t>
        <a:bodyPr/>
        <a:lstStyle/>
        <a:p>
          <a:r>
            <a:rPr lang="en-US" sz="1400" b="1" dirty="0">
              <a:solidFill>
                <a:srgbClr val="FF0000"/>
              </a:solidFill>
            </a:rPr>
            <a:t>DISSEMINATE:  </a:t>
          </a:r>
          <a:r>
            <a:rPr lang="en-US" sz="1400" b="1" dirty="0"/>
            <a:t>Expand competencies documentation &amp; disseminate</a:t>
          </a:r>
          <a:endParaRPr lang="en-US" sz="1400" dirty="0"/>
        </a:p>
      </dgm:t>
    </dgm:pt>
    <dgm:pt modelId="{A492DDA6-8051-3C44-AF84-195F10EACA38}" type="parTrans" cxnId="{2CCA9161-F88A-DC48-845B-AD0596E367E0}">
      <dgm:prSet/>
      <dgm:spPr/>
      <dgm:t>
        <a:bodyPr/>
        <a:lstStyle/>
        <a:p>
          <a:endParaRPr lang="en-US"/>
        </a:p>
      </dgm:t>
    </dgm:pt>
    <dgm:pt modelId="{3605C3B2-5176-804F-AC4C-522CD7801D7E}" type="sibTrans" cxnId="{2CCA9161-F88A-DC48-845B-AD0596E367E0}">
      <dgm:prSet/>
      <dgm:spPr/>
      <dgm:t>
        <a:bodyPr/>
        <a:lstStyle/>
        <a:p>
          <a:endParaRPr lang="en-US"/>
        </a:p>
      </dgm:t>
    </dgm:pt>
    <dgm:pt modelId="{FC5BF2F5-C40E-AE46-91A4-14FC5862F891}" type="pres">
      <dgm:prSet presAssocID="{2E9594AE-C440-5443-ADB4-43A57D9AC2AA}" presName="linearFlow" presStyleCnt="0">
        <dgm:presLayoutVars>
          <dgm:dir/>
          <dgm:animLvl val="lvl"/>
          <dgm:resizeHandles val="exact"/>
        </dgm:presLayoutVars>
      </dgm:prSet>
      <dgm:spPr/>
    </dgm:pt>
    <dgm:pt modelId="{8C4D8118-B445-F84D-B56B-4F701799FC9B}" type="pres">
      <dgm:prSet presAssocID="{2AAA4AF3-28CF-9441-B49F-389E670C0FF9}" presName="composite" presStyleCnt="0"/>
      <dgm:spPr/>
    </dgm:pt>
    <dgm:pt modelId="{F6769B09-85EF-ED41-92C5-ADB941B78570}" type="pres">
      <dgm:prSet presAssocID="{2AAA4AF3-28CF-9441-B49F-389E670C0FF9}" presName="parentText" presStyleLbl="alignNode1" presStyleIdx="0" presStyleCnt="6">
        <dgm:presLayoutVars>
          <dgm:chMax val="1"/>
          <dgm:bulletEnabled val="1"/>
        </dgm:presLayoutVars>
      </dgm:prSet>
      <dgm:spPr/>
    </dgm:pt>
    <dgm:pt modelId="{F7973D04-0915-9D43-BC2E-3F2ACAE9BB0F}" type="pres">
      <dgm:prSet presAssocID="{2AAA4AF3-28CF-9441-B49F-389E670C0FF9}" presName="descendantText" presStyleLbl="alignAcc1" presStyleIdx="0" presStyleCnt="6" custLinFactY="-38101" custLinFactNeighborY="-100000">
        <dgm:presLayoutVars>
          <dgm:bulletEnabled val="1"/>
        </dgm:presLayoutVars>
      </dgm:prSet>
      <dgm:spPr/>
    </dgm:pt>
    <dgm:pt modelId="{0F3AF047-33EF-9441-879D-29ADD1A7399F}" type="pres">
      <dgm:prSet presAssocID="{0722C756-EBD8-3E4E-85E8-B7DE6818BFEF}" presName="sp" presStyleCnt="0"/>
      <dgm:spPr/>
    </dgm:pt>
    <dgm:pt modelId="{A98D7C2E-3F0A-EF44-96C9-F4CEE335B3C3}" type="pres">
      <dgm:prSet presAssocID="{8E451AA9-35A7-E74E-886C-0F5549A26D68}" presName="composite" presStyleCnt="0"/>
      <dgm:spPr/>
    </dgm:pt>
    <dgm:pt modelId="{7955770A-903E-5240-A9B6-AC3322B18A35}" type="pres">
      <dgm:prSet presAssocID="{8E451AA9-35A7-E74E-886C-0F5549A26D68}" presName="parentText" presStyleLbl="alignNode1" presStyleIdx="1" presStyleCnt="6">
        <dgm:presLayoutVars>
          <dgm:chMax val="1"/>
          <dgm:bulletEnabled val="1"/>
        </dgm:presLayoutVars>
      </dgm:prSet>
      <dgm:spPr/>
    </dgm:pt>
    <dgm:pt modelId="{FABF69C2-3856-6048-901A-F2FBEA2ADF99}" type="pres">
      <dgm:prSet presAssocID="{8E451AA9-35A7-E74E-886C-0F5549A26D68}" presName="descendantText" presStyleLbl="alignAcc1" presStyleIdx="1" presStyleCnt="6" custLinFactNeighborX="4857" custLinFactNeighborY="-1863">
        <dgm:presLayoutVars>
          <dgm:bulletEnabled val="1"/>
        </dgm:presLayoutVars>
      </dgm:prSet>
      <dgm:spPr/>
    </dgm:pt>
    <dgm:pt modelId="{A8D9BAE1-0004-9E44-9AAF-181E61716F34}" type="pres">
      <dgm:prSet presAssocID="{DC9448B7-E8CB-8543-AE6E-8530F18D948A}" presName="sp" presStyleCnt="0"/>
      <dgm:spPr/>
    </dgm:pt>
    <dgm:pt modelId="{E2E14962-8D20-7848-BCBD-46E24A231D9C}" type="pres">
      <dgm:prSet presAssocID="{8451E0F9-E50F-074D-ACB3-2AFA2225B215}" presName="composite" presStyleCnt="0"/>
      <dgm:spPr/>
    </dgm:pt>
    <dgm:pt modelId="{3F4864CD-DAEF-D949-8014-D7D846833F6C}" type="pres">
      <dgm:prSet presAssocID="{8451E0F9-E50F-074D-ACB3-2AFA2225B215}" presName="parentText" presStyleLbl="alignNode1" presStyleIdx="2" presStyleCnt="6">
        <dgm:presLayoutVars>
          <dgm:chMax val="1"/>
          <dgm:bulletEnabled val="1"/>
        </dgm:presLayoutVars>
      </dgm:prSet>
      <dgm:spPr/>
    </dgm:pt>
    <dgm:pt modelId="{298205BE-9A7D-394A-9E95-E4F341C954D8}" type="pres">
      <dgm:prSet presAssocID="{8451E0F9-E50F-074D-ACB3-2AFA2225B215}" presName="descendantText" presStyleLbl="alignAcc1" presStyleIdx="2" presStyleCnt="6">
        <dgm:presLayoutVars>
          <dgm:bulletEnabled val="1"/>
        </dgm:presLayoutVars>
      </dgm:prSet>
      <dgm:spPr/>
    </dgm:pt>
    <dgm:pt modelId="{5CDD6ADA-D0A9-0446-8C22-A30B03D8488F}" type="pres">
      <dgm:prSet presAssocID="{D3ADFE72-3794-994A-A527-C02D028AE8AD}" presName="sp" presStyleCnt="0"/>
      <dgm:spPr/>
    </dgm:pt>
    <dgm:pt modelId="{F4F1488E-F6B1-A24E-95A4-9652808FA1C0}" type="pres">
      <dgm:prSet presAssocID="{E3B530C9-5ADF-A14A-89CB-F5CD6C767836}" presName="composite" presStyleCnt="0"/>
      <dgm:spPr/>
    </dgm:pt>
    <dgm:pt modelId="{268CEA98-089C-264D-B02E-CAE5B188ACC6}" type="pres">
      <dgm:prSet presAssocID="{E3B530C9-5ADF-A14A-89CB-F5CD6C767836}" presName="parentText" presStyleLbl="alignNode1" presStyleIdx="3" presStyleCnt="6">
        <dgm:presLayoutVars>
          <dgm:chMax val="1"/>
          <dgm:bulletEnabled val="1"/>
        </dgm:presLayoutVars>
      </dgm:prSet>
      <dgm:spPr/>
    </dgm:pt>
    <dgm:pt modelId="{E0C50A02-9E34-E444-BF44-2C973926FDC6}" type="pres">
      <dgm:prSet presAssocID="{E3B530C9-5ADF-A14A-89CB-F5CD6C767836}" presName="descendantText" presStyleLbl="alignAcc1" presStyleIdx="3" presStyleCnt="6">
        <dgm:presLayoutVars>
          <dgm:bulletEnabled val="1"/>
        </dgm:presLayoutVars>
      </dgm:prSet>
      <dgm:spPr/>
    </dgm:pt>
    <dgm:pt modelId="{ABF73166-64E8-6640-AEB0-FE87F325F52A}" type="pres">
      <dgm:prSet presAssocID="{4494056E-ECDE-B040-A244-D8EC0C0A8CC4}" presName="sp" presStyleCnt="0"/>
      <dgm:spPr/>
    </dgm:pt>
    <dgm:pt modelId="{27F57F37-12BF-9744-ACC8-632D33FBFD57}" type="pres">
      <dgm:prSet presAssocID="{1880CD29-D950-0449-B472-2607A98D1E7D}" presName="composite" presStyleCnt="0"/>
      <dgm:spPr/>
    </dgm:pt>
    <dgm:pt modelId="{A53CA86E-09AF-8347-9E09-1DE85C369122}" type="pres">
      <dgm:prSet presAssocID="{1880CD29-D950-0449-B472-2607A98D1E7D}" presName="parentText" presStyleLbl="alignNode1" presStyleIdx="4" presStyleCnt="6">
        <dgm:presLayoutVars>
          <dgm:chMax val="1"/>
          <dgm:bulletEnabled val="1"/>
        </dgm:presLayoutVars>
      </dgm:prSet>
      <dgm:spPr/>
    </dgm:pt>
    <dgm:pt modelId="{F5155A83-6035-0E46-9A03-A596B3DBDC0C}" type="pres">
      <dgm:prSet presAssocID="{1880CD29-D950-0449-B472-2607A98D1E7D}" presName="descendantText" presStyleLbl="alignAcc1" presStyleIdx="4" presStyleCnt="6">
        <dgm:presLayoutVars>
          <dgm:bulletEnabled val="1"/>
        </dgm:presLayoutVars>
      </dgm:prSet>
      <dgm:spPr/>
    </dgm:pt>
    <dgm:pt modelId="{98485C92-CD06-6D43-A46A-C1660790EB1D}" type="pres">
      <dgm:prSet presAssocID="{E71C5E37-7F9C-2A4E-B4E2-B8F8C8723FB6}" presName="sp" presStyleCnt="0"/>
      <dgm:spPr/>
    </dgm:pt>
    <dgm:pt modelId="{E0337723-B035-D84E-BB69-EA8865C43341}" type="pres">
      <dgm:prSet presAssocID="{B3A408FA-118C-F24D-AD92-2974CA623A66}" presName="composite" presStyleCnt="0"/>
      <dgm:spPr/>
    </dgm:pt>
    <dgm:pt modelId="{CA70D9FF-F0A4-4148-816D-3858E37A4482}" type="pres">
      <dgm:prSet presAssocID="{B3A408FA-118C-F24D-AD92-2974CA623A66}" presName="parentText" presStyleLbl="alignNode1" presStyleIdx="5" presStyleCnt="6">
        <dgm:presLayoutVars>
          <dgm:chMax val="1"/>
          <dgm:bulletEnabled val="1"/>
        </dgm:presLayoutVars>
      </dgm:prSet>
      <dgm:spPr/>
    </dgm:pt>
    <dgm:pt modelId="{5ADA3833-B023-624D-A51A-20B111AE4E8D}" type="pres">
      <dgm:prSet presAssocID="{B3A408FA-118C-F24D-AD92-2974CA623A66}" presName="descendantText" presStyleLbl="alignAcc1" presStyleIdx="5" presStyleCnt="6">
        <dgm:presLayoutVars>
          <dgm:bulletEnabled val="1"/>
        </dgm:presLayoutVars>
      </dgm:prSet>
      <dgm:spPr/>
    </dgm:pt>
  </dgm:ptLst>
  <dgm:cxnLst>
    <dgm:cxn modelId="{84C24105-5271-704A-8BBB-9CA419860B93}" type="presOf" srcId="{8E451AA9-35A7-E74E-886C-0F5549A26D68}" destId="{7955770A-903E-5240-A9B6-AC3322B18A35}" srcOrd="0" destOrd="0" presId="urn:microsoft.com/office/officeart/2005/8/layout/chevron2"/>
    <dgm:cxn modelId="{E798C90C-4B3D-D84B-A943-C1A7DCC4A039}" type="presOf" srcId="{E3B530C9-5ADF-A14A-89CB-F5CD6C767836}" destId="{268CEA98-089C-264D-B02E-CAE5B188ACC6}" srcOrd="0" destOrd="0" presId="urn:microsoft.com/office/officeart/2005/8/layout/chevron2"/>
    <dgm:cxn modelId="{0A23F40F-E26A-224F-AB94-27B2F551BE9A}" srcId="{2AAA4AF3-28CF-9441-B49F-389E670C0FF9}" destId="{C69085A5-39E4-684B-B02A-821070B56473}" srcOrd="0" destOrd="0" parTransId="{F8804A86-5BE7-2242-B628-94A2E5EB5AE3}" sibTransId="{90D4A1BF-FEA0-6D45-9CAA-9C828B438E5B}"/>
    <dgm:cxn modelId="{D564CB15-A8BC-6747-82DC-BB82FEDAA162}" srcId="{2E9594AE-C440-5443-ADB4-43A57D9AC2AA}" destId="{8451E0F9-E50F-074D-ACB3-2AFA2225B215}" srcOrd="2" destOrd="0" parTransId="{C35AD916-F523-8249-8E98-EEDED1C12420}" sibTransId="{D3ADFE72-3794-994A-A527-C02D028AE8AD}"/>
    <dgm:cxn modelId="{DE9DFC26-2531-CA4E-B2FC-A3127C7A7589}" srcId="{2AAA4AF3-28CF-9441-B49F-389E670C0FF9}" destId="{F69986BA-323C-F04A-9649-BE29C9222BAE}" srcOrd="1" destOrd="0" parTransId="{012B71F1-8D11-A249-AF6D-CF557E7EFDA5}" sibTransId="{24E11380-B5BF-1442-88F3-CBEC885A5107}"/>
    <dgm:cxn modelId="{5BF9944F-F76C-0048-BF9D-22508BF638B4}" type="presOf" srcId="{C088A2A5-1F48-254A-9255-696231E57520}" destId="{E0C50A02-9E34-E444-BF44-2C973926FDC6}" srcOrd="0" destOrd="0" presId="urn:microsoft.com/office/officeart/2005/8/layout/chevron2"/>
    <dgm:cxn modelId="{04D4BA53-1D23-EB46-B013-93995B660CC5}" srcId="{B3A408FA-118C-F24D-AD92-2974CA623A66}" destId="{0D16F405-CD7E-7443-BED9-71CBA6AA0380}" srcOrd="0" destOrd="0" parTransId="{3C03500D-D3BD-124B-9228-6ED71CA04CE4}" sibTransId="{B1C410D1-21DA-754D-B011-A0F811DD50BD}"/>
    <dgm:cxn modelId="{FD7E5359-947E-7344-B25B-25F5DBE7DC21}" type="presOf" srcId="{F69986BA-323C-F04A-9649-BE29C9222BAE}" destId="{F7973D04-0915-9D43-BC2E-3F2ACAE9BB0F}" srcOrd="0" destOrd="1" presId="urn:microsoft.com/office/officeart/2005/8/layout/chevron2"/>
    <dgm:cxn modelId="{2CCA9161-F88A-DC48-845B-AD0596E367E0}" srcId="{B3A408FA-118C-F24D-AD92-2974CA623A66}" destId="{F2D3762D-50FD-E146-B8FB-3E0ABE303695}" srcOrd="1" destOrd="0" parTransId="{A492DDA6-8051-3C44-AF84-195F10EACA38}" sibTransId="{3605C3B2-5176-804F-AC4C-522CD7801D7E}"/>
    <dgm:cxn modelId="{BABFA667-AF75-0748-B7F4-E5391AB03879}" type="presOf" srcId="{22E88205-2020-A043-AA56-09B5051D8787}" destId="{F5155A83-6035-0E46-9A03-A596B3DBDC0C}" srcOrd="0" destOrd="0" presId="urn:microsoft.com/office/officeart/2005/8/layout/chevron2"/>
    <dgm:cxn modelId="{A4837168-28A3-CD48-85C6-71F7932A6E2D}" type="presOf" srcId="{8451E0F9-E50F-074D-ACB3-2AFA2225B215}" destId="{3F4864CD-DAEF-D949-8014-D7D846833F6C}" srcOrd="0" destOrd="0" presId="urn:microsoft.com/office/officeart/2005/8/layout/chevron2"/>
    <dgm:cxn modelId="{12748A6A-CB51-0E4D-AA5B-E9A84B1D594E}" type="presOf" srcId="{1880CD29-D950-0449-B472-2607A98D1E7D}" destId="{A53CA86E-09AF-8347-9E09-1DE85C369122}" srcOrd="0" destOrd="0" presId="urn:microsoft.com/office/officeart/2005/8/layout/chevron2"/>
    <dgm:cxn modelId="{340EA977-B4EC-EE47-A285-CBF155397EA8}" type="presOf" srcId="{0B1B0703-2819-F64F-BB2F-DC06056E60DF}" destId="{298205BE-9A7D-394A-9E95-E4F341C954D8}" srcOrd="0" destOrd="0" presId="urn:microsoft.com/office/officeart/2005/8/layout/chevron2"/>
    <dgm:cxn modelId="{3AD3027C-A0DA-C14C-8851-CF33B36727B7}" type="presOf" srcId="{B3A408FA-118C-F24D-AD92-2974CA623A66}" destId="{CA70D9FF-F0A4-4148-816D-3858E37A4482}" srcOrd="0" destOrd="0" presId="urn:microsoft.com/office/officeart/2005/8/layout/chevron2"/>
    <dgm:cxn modelId="{6983A181-F081-8D42-A819-2EC8A4B8D057}" type="presOf" srcId="{2AAA4AF3-28CF-9441-B49F-389E670C0FF9}" destId="{F6769B09-85EF-ED41-92C5-ADB941B78570}" srcOrd="0" destOrd="0" presId="urn:microsoft.com/office/officeart/2005/8/layout/chevron2"/>
    <dgm:cxn modelId="{88F72483-E445-1A4A-96F0-DA58D32F2C33}" srcId="{2E9594AE-C440-5443-ADB4-43A57D9AC2AA}" destId="{2AAA4AF3-28CF-9441-B49F-389E670C0FF9}" srcOrd="0" destOrd="0" parTransId="{0C7A3DF0-3B3D-9A42-ADB1-A8AAD53FF54B}" sibTransId="{0722C756-EBD8-3E4E-85E8-B7DE6818BFEF}"/>
    <dgm:cxn modelId="{E0814585-9516-0B49-A68D-06A04F33822D}" srcId="{2E9594AE-C440-5443-ADB4-43A57D9AC2AA}" destId="{E3B530C9-5ADF-A14A-89CB-F5CD6C767836}" srcOrd="3" destOrd="0" parTransId="{8C2A5351-7480-8243-91B9-95469C1DCF80}" sibTransId="{4494056E-ECDE-B040-A244-D8EC0C0A8CC4}"/>
    <dgm:cxn modelId="{EE819C8A-9A79-D743-8BF1-924725DF1CF5}" srcId="{8E451AA9-35A7-E74E-886C-0F5549A26D68}" destId="{26CB4F60-4340-AE45-8DEA-E5C9E588ED8A}" srcOrd="0" destOrd="0" parTransId="{8B19C4A2-1865-1E40-8F84-057DE19FC31A}" sibTransId="{CDB2F6AE-28A8-C345-B7BA-D0B7C5F4C354}"/>
    <dgm:cxn modelId="{1170D493-BCCE-A747-922D-5D5CE67DFB0C}" type="presOf" srcId="{0D16F405-CD7E-7443-BED9-71CBA6AA0380}" destId="{5ADA3833-B023-624D-A51A-20B111AE4E8D}" srcOrd="0" destOrd="0" presId="urn:microsoft.com/office/officeart/2005/8/layout/chevron2"/>
    <dgm:cxn modelId="{C1A3319A-EC52-4945-8E76-C9FC90063893}" type="presOf" srcId="{C69085A5-39E4-684B-B02A-821070B56473}" destId="{F7973D04-0915-9D43-BC2E-3F2ACAE9BB0F}" srcOrd="0" destOrd="0" presId="urn:microsoft.com/office/officeart/2005/8/layout/chevron2"/>
    <dgm:cxn modelId="{9E3FF5AA-434A-AE4D-95E4-96FE32FD05BD}" srcId="{2E9594AE-C440-5443-ADB4-43A57D9AC2AA}" destId="{8E451AA9-35A7-E74E-886C-0F5549A26D68}" srcOrd="1" destOrd="0" parTransId="{9C365356-34F9-C649-8D42-2AC0B1420C6D}" sibTransId="{DC9448B7-E8CB-8543-AE6E-8530F18D948A}"/>
    <dgm:cxn modelId="{3985A8AF-25DE-1941-8695-4147160BCD4E}" type="presOf" srcId="{26CB4F60-4340-AE45-8DEA-E5C9E588ED8A}" destId="{FABF69C2-3856-6048-901A-F2FBEA2ADF99}" srcOrd="0" destOrd="0" presId="urn:microsoft.com/office/officeart/2005/8/layout/chevron2"/>
    <dgm:cxn modelId="{D75822D2-9500-0F42-B32C-4CDBD10BE3AB}" srcId="{8E451AA9-35A7-E74E-886C-0F5549A26D68}" destId="{056D55A0-FAA5-4540-A3D2-A75BE42F301A}" srcOrd="1" destOrd="0" parTransId="{99717BDC-E0E9-0B48-9B49-666A06B49AD7}" sibTransId="{B849C161-482A-344D-9D5C-704DAD985F22}"/>
    <dgm:cxn modelId="{841FCCDC-8B04-4E49-AAAB-20A9FF150B10}" srcId="{2E9594AE-C440-5443-ADB4-43A57D9AC2AA}" destId="{B3A408FA-118C-F24D-AD92-2974CA623A66}" srcOrd="5" destOrd="0" parTransId="{2D0B847A-3F24-594A-AB20-792379558BBA}" sibTransId="{8EAC79A0-8394-EC4F-8526-6FFAA5125514}"/>
    <dgm:cxn modelId="{0336A2E3-18E9-954C-AF1D-12CF642A919D}" type="presOf" srcId="{2E9594AE-C440-5443-ADB4-43A57D9AC2AA}" destId="{FC5BF2F5-C40E-AE46-91A4-14FC5862F891}" srcOrd="0" destOrd="0" presId="urn:microsoft.com/office/officeart/2005/8/layout/chevron2"/>
    <dgm:cxn modelId="{7AECA3E4-B728-7247-98D0-2C2D00307149}" type="presOf" srcId="{056D55A0-FAA5-4540-A3D2-A75BE42F301A}" destId="{FABF69C2-3856-6048-901A-F2FBEA2ADF99}" srcOrd="0" destOrd="1" presId="urn:microsoft.com/office/officeart/2005/8/layout/chevron2"/>
    <dgm:cxn modelId="{7830FBE7-2DD4-8A49-A5D5-716871C9350B}" type="presOf" srcId="{F2D3762D-50FD-E146-B8FB-3E0ABE303695}" destId="{5ADA3833-B023-624D-A51A-20B111AE4E8D}" srcOrd="0" destOrd="1" presId="urn:microsoft.com/office/officeart/2005/8/layout/chevron2"/>
    <dgm:cxn modelId="{DD7D49EB-F2E9-2C4B-B189-AC7480734051}" srcId="{2E9594AE-C440-5443-ADB4-43A57D9AC2AA}" destId="{1880CD29-D950-0449-B472-2607A98D1E7D}" srcOrd="4" destOrd="0" parTransId="{DC0B77F9-F644-0B49-8FED-EE5B27C6897E}" sibTransId="{E71C5E37-7F9C-2A4E-B4E2-B8F8C8723FB6}"/>
    <dgm:cxn modelId="{E540BCED-D47E-B142-B23B-5C6D70EC9E9D}" srcId="{E3B530C9-5ADF-A14A-89CB-F5CD6C767836}" destId="{C088A2A5-1F48-254A-9255-696231E57520}" srcOrd="0" destOrd="0" parTransId="{0B7AF741-E9CD-F449-B50F-8755CCFE8CCA}" sibTransId="{2C15B3FA-CE75-464E-80A0-956EC293B20F}"/>
    <dgm:cxn modelId="{6EFC32EE-2ABD-D24F-976E-E578C9B92708}" srcId="{1880CD29-D950-0449-B472-2607A98D1E7D}" destId="{22E88205-2020-A043-AA56-09B5051D8787}" srcOrd="0" destOrd="0" parTransId="{2E98569F-0C72-324B-B326-831C7D95F19D}" sibTransId="{E84A791D-8B68-0C4A-978A-DD6920104B39}"/>
    <dgm:cxn modelId="{DDD34FF1-9E3D-7F4C-AF34-A8A78DC30157}" srcId="{8451E0F9-E50F-074D-ACB3-2AFA2225B215}" destId="{0B1B0703-2819-F64F-BB2F-DC06056E60DF}" srcOrd="0" destOrd="0" parTransId="{1988E200-AE50-524A-B774-5885D187B9D8}" sibTransId="{B39EF655-BF11-5B41-8801-FBC38683EA94}"/>
    <dgm:cxn modelId="{C34DAED5-5497-4641-BBFD-B970272C603D}" type="presParOf" srcId="{FC5BF2F5-C40E-AE46-91A4-14FC5862F891}" destId="{8C4D8118-B445-F84D-B56B-4F701799FC9B}" srcOrd="0" destOrd="0" presId="urn:microsoft.com/office/officeart/2005/8/layout/chevron2"/>
    <dgm:cxn modelId="{96EF658C-7E1C-2C4A-976B-4DEE5B076E15}" type="presParOf" srcId="{8C4D8118-B445-F84D-B56B-4F701799FC9B}" destId="{F6769B09-85EF-ED41-92C5-ADB941B78570}" srcOrd="0" destOrd="0" presId="urn:microsoft.com/office/officeart/2005/8/layout/chevron2"/>
    <dgm:cxn modelId="{EDEC7730-2304-FA42-8977-D2FC6240FDBD}" type="presParOf" srcId="{8C4D8118-B445-F84D-B56B-4F701799FC9B}" destId="{F7973D04-0915-9D43-BC2E-3F2ACAE9BB0F}" srcOrd="1" destOrd="0" presId="urn:microsoft.com/office/officeart/2005/8/layout/chevron2"/>
    <dgm:cxn modelId="{02FF3DA9-3942-CB4C-9384-32FF59CC515A}" type="presParOf" srcId="{FC5BF2F5-C40E-AE46-91A4-14FC5862F891}" destId="{0F3AF047-33EF-9441-879D-29ADD1A7399F}" srcOrd="1" destOrd="0" presId="urn:microsoft.com/office/officeart/2005/8/layout/chevron2"/>
    <dgm:cxn modelId="{CF5ABB5D-B12A-7B42-9BB0-06D563AAB564}" type="presParOf" srcId="{FC5BF2F5-C40E-AE46-91A4-14FC5862F891}" destId="{A98D7C2E-3F0A-EF44-96C9-F4CEE335B3C3}" srcOrd="2" destOrd="0" presId="urn:microsoft.com/office/officeart/2005/8/layout/chevron2"/>
    <dgm:cxn modelId="{378D60DB-BF83-3046-8A10-940B482A23F8}" type="presParOf" srcId="{A98D7C2E-3F0A-EF44-96C9-F4CEE335B3C3}" destId="{7955770A-903E-5240-A9B6-AC3322B18A35}" srcOrd="0" destOrd="0" presId="urn:microsoft.com/office/officeart/2005/8/layout/chevron2"/>
    <dgm:cxn modelId="{561A345C-FC27-5340-AA68-413E84A5CDB2}" type="presParOf" srcId="{A98D7C2E-3F0A-EF44-96C9-F4CEE335B3C3}" destId="{FABF69C2-3856-6048-901A-F2FBEA2ADF99}" srcOrd="1" destOrd="0" presId="urn:microsoft.com/office/officeart/2005/8/layout/chevron2"/>
    <dgm:cxn modelId="{9A24F7F5-F823-AF4E-84C8-2C414199A8E7}" type="presParOf" srcId="{FC5BF2F5-C40E-AE46-91A4-14FC5862F891}" destId="{A8D9BAE1-0004-9E44-9AAF-181E61716F34}" srcOrd="3" destOrd="0" presId="urn:microsoft.com/office/officeart/2005/8/layout/chevron2"/>
    <dgm:cxn modelId="{2521564C-5D41-2B41-B853-3D29C00E7539}" type="presParOf" srcId="{FC5BF2F5-C40E-AE46-91A4-14FC5862F891}" destId="{E2E14962-8D20-7848-BCBD-46E24A231D9C}" srcOrd="4" destOrd="0" presId="urn:microsoft.com/office/officeart/2005/8/layout/chevron2"/>
    <dgm:cxn modelId="{CA4EA849-9C45-5441-871B-BD338AF29F83}" type="presParOf" srcId="{E2E14962-8D20-7848-BCBD-46E24A231D9C}" destId="{3F4864CD-DAEF-D949-8014-D7D846833F6C}" srcOrd="0" destOrd="0" presId="urn:microsoft.com/office/officeart/2005/8/layout/chevron2"/>
    <dgm:cxn modelId="{64320BA4-C0CD-0146-A27D-FDB18F04BAD4}" type="presParOf" srcId="{E2E14962-8D20-7848-BCBD-46E24A231D9C}" destId="{298205BE-9A7D-394A-9E95-E4F341C954D8}" srcOrd="1" destOrd="0" presId="urn:microsoft.com/office/officeart/2005/8/layout/chevron2"/>
    <dgm:cxn modelId="{DCEBD615-453A-D04A-ABC3-9F4970D4E1F2}" type="presParOf" srcId="{FC5BF2F5-C40E-AE46-91A4-14FC5862F891}" destId="{5CDD6ADA-D0A9-0446-8C22-A30B03D8488F}" srcOrd="5" destOrd="0" presId="urn:microsoft.com/office/officeart/2005/8/layout/chevron2"/>
    <dgm:cxn modelId="{75C4AF35-A884-3944-B316-22B8645DC435}" type="presParOf" srcId="{FC5BF2F5-C40E-AE46-91A4-14FC5862F891}" destId="{F4F1488E-F6B1-A24E-95A4-9652808FA1C0}" srcOrd="6" destOrd="0" presId="urn:microsoft.com/office/officeart/2005/8/layout/chevron2"/>
    <dgm:cxn modelId="{4FA683AC-7777-9544-A817-8F853F87FB3D}" type="presParOf" srcId="{F4F1488E-F6B1-A24E-95A4-9652808FA1C0}" destId="{268CEA98-089C-264D-B02E-CAE5B188ACC6}" srcOrd="0" destOrd="0" presId="urn:microsoft.com/office/officeart/2005/8/layout/chevron2"/>
    <dgm:cxn modelId="{D97A7C84-4DCD-6449-A04C-6EFA6B24C95B}" type="presParOf" srcId="{F4F1488E-F6B1-A24E-95A4-9652808FA1C0}" destId="{E0C50A02-9E34-E444-BF44-2C973926FDC6}" srcOrd="1" destOrd="0" presId="urn:microsoft.com/office/officeart/2005/8/layout/chevron2"/>
    <dgm:cxn modelId="{68482501-D840-2745-9EA6-E3DDAEC363B2}" type="presParOf" srcId="{FC5BF2F5-C40E-AE46-91A4-14FC5862F891}" destId="{ABF73166-64E8-6640-AEB0-FE87F325F52A}" srcOrd="7" destOrd="0" presId="urn:microsoft.com/office/officeart/2005/8/layout/chevron2"/>
    <dgm:cxn modelId="{DD9CDDF7-70F8-8643-8D44-A4B47CFB92EC}" type="presParOf" srcId="{FC5BF2F5-C40E-AE46-91A4-14FC5862F891}" destId="{27F57F37-12BF-9744-ACC8-632D33FBFD57}" srcOrd="8" destOrd="0" presId="urn:microsoft.com/office/officeart/2005/8/layout/chevron2"/>
    <dgm:cxn modelId="{871079D5-0B63-F34B-8196-E0F9D5942B2D}" type="presParOf" srcId="{27F57F37-12BF-9744-ACC8-632D33FBFD57}" destId="{A53CA86E-09AF-8347-9E09-1DE85C369122}" srcOrd="0" destOrd="0" presId="urn:microsoft.com/office/officeart/2005/8/layout/chevron2"/>
    <dgm:cxn modelId="{59AE42DA-FB10-4D40-8179-E4D831C10BA9}" type="presParOf" srcId="{27F57F37-12BF-9744-ACC8-632D33FBFD57}" destId="{F5155A83-6035-0E46-9A03-A596B3DBDC0C}" srcOrd="1" destOrd="0" presId="urn:microsoft.com/office/officeart/2005/8/layout/chevron2"/>
    <dgm:cxn modelId="{EE43A4BB-8EA8-B147-BA74-7A846355EE43}" type="presParOf" srcId="{FC5BF2F5-C40E-AE46-91A4-14FC5862F891}" destId="{98485C92-CD06-6D43-A46A-C1660790EB1D}" srcOrd="9" destOrd="0" presId="urn:microsoft.com/office/officeart/2005/8/layout/chevron2"/>
    <dgm:cxn modelId="{D7539C31-7039-3943-83BD-35D0F7C5B4AD}" type="presParOf" srcId="{FC5BF2F5-C40E-AE46-91A4-14FC5862F891}" destId="{E0337723-B035-D84E-BB69-EA8865C43341}" srcOrd="10" destOrd="0" presId="urn:microsoft.com/office/officeart/2005/8/layout/chevron2"/>
    <dgm:cxn modelId="{7E72401B-C838-3845-A9E2-9CE57DE0E397}" type="presParOf" srcId="{E0337723-B035-D84E-BB69-EA8865C43341}" destId="{CA70D9FF-F0A4-4148-816D-3858E37A4482}" srcOrd="0" destOrd="0" presId="urn:microsoft.com/office/officeart/2005/8/layout/chevron2"/>
    <dgm:cxn modelId="{C364F499-EFBA-3842-8FC5-5B9B6F8AAB2D}" type="presParOf" srcId="{E0337723-B035-D84E-BB69-EA8865C43341}" destId="{5ADA3833-B023-624D-A51A-20B111AE4E8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E0D4247-5B49-4C91-B1B4-AA89100D692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B91BD096-FA93-4B04-9E7F-043BC7EF57F5}">
      <dgm:prSet phldrT="[Text]"/>
      <dgm:spPr>
        <a:solidFill>
          <a:srgbClr val="A50021"/>
        </a:solidFill>
        <a:ln>
          <a:solidFill>
            <a:srgbClr val="A50021"/>
          </a:solidFill>
        </a:ln>
      </dgm:spPr>
      <dgm:t>
        <a:bodyPr/>
        <a:lstStyle/>
        <a:p>
          <a:r>
            <a:rPr lang="en-US" dirty="0">
              <a:latin typeface="Franklin Gothic Demi Cond" panose="020B0706030402020204" pitchFamily="34" charset="0"/>
            </a:rPr>
            <a:t>1998</a:t>
          </a:r>
        </a:p>
      </dgm:t>
    </dgm:pt>
    <dgm:pt modelId="{07CB02AE-E3D7-4755-B1C3-0944F48B5FB4}" type="parTrans" cxnId="{631BD3AC-D890-46AD-8D63-43B20A595C19}">
      <dgm:prSet/>
      <dgm:spPr/>
      <dgm:t>
        <a:bodyPr/>
        <a:lstStyle/>
        <a:p>
          <a:endParaRPr lang="en-US"/>
        </a:p>
      </dgm:t>
    </dgm:pt>
    <dgm:pt modelId="{7B2E113F-255F-4C09-9F53-F5ADB1FD3DD0}" type="sibTrans" cxnId="{631BD3AC-D890-46AD-8D63-43B20A595C19}">
      <dgm:prSet/>
      <dgm:spPr/>
      <dgm:t>
        <a:bodyPr/>
        <a:lstStyle/>
        <a:p>
          <a:endParaRPr lang="en-US"/>
        </a:p>
      </dgm:t>
    </dgm:pt>
    <dgm:pt modelId="{86E25C4A-1E2A-4EA8-AEF0-0EF292373ACC}">
      <dgm:prSet phldrT="[Text]"/>
      <dgm:spPr>
        <a:ln>
          <a:solidFill>
            <a:srgbClr val="A50021"/>
          </a:solidFill>
        </a:ln>
      </dgm:spPr>
      <dgm:t>
        <a:bodyPr/>
        <a:lstStyle/>
        <a:p>
          <a:r>
            <a:rPr lang="en-US" dirty="0">
              <a:latin typeface="Franklin Gothic Demi Cond" panose="020B0706030402020204" pitchFamily="34" charset="0"/>
            </a:rPr>
            <a:t>King et al. presented on competencies research at AEA annual meeting </a:t>
          </a:r>
        </a:p>
      </dgm:t>
    </dgm:pt>
    <dgm:pt modelId="{94456FFC-A85E-475A-9A69-DEFB7F9ADC19}" type="parTrans" cxnId="{E6A02E8F-AA6D-47D6-BD00-4B27251BBEA3}">
      <dgm:prSet/>
      <dgm:spPr/>
      <dgm:t>
        <a:bodyPr/>
        <a:lstStyle/>
        <a:p>
          <a:endParaRPr lang="en-US"/>
        </a:p>
      </dgm:t>
    </dgm:pt>
    <dgm:pt modelId="{56CD14EF-A09E-41EA-B761-EA372BC43930}" type="sibTrans" cxnId="{E6A02E8F-AA6D-47D6-BD00-4B27251BBEA3}">
      <dgm:prSet/>
      <dgm:spPr/>
      <dgm:t>
        <a:bodyPr/>
        <a:lstStyle/>
        <a:p>
          <a:endParaRPr lang="en-US"/>
        </a:p>
      </dgm:t>
    </dgm:pt>
    <dgm:pt modelId="{E9F2D884-7ADE-C246-A12B-653348E26A86}">
      <dgm:prSet phldrT="[Text]"/>
      <dgm:spPr>
        <a:solidFill>
          <a:srgbClr val="A50021"/>
        </a:solidFill>
        <a:ln>
          <a:solidFill>
            <a:srgbClr val="A50021"/>
          </a:solidFill>
        </a:ln>
      </dgm:spPr>
      <dgm:t>
        <a:bodyPr/>
        <a:lstStyle/>
        <a:p>
          <a:r>
            <a:rPr lang="en-US" dirty="0">
              <a:latin typeface="Franklin Gothic Demi Cond" panose="020B0706030402020204" pitchFamily="34" charset="0"/>
            </a:rPr>
            <a:t>1981</a:t>
          </a:r>
        </a:p>
      </dgm:t>
    </dgm:pt>
    <dgm:pt modelId="{0DE40088-2DA2-2944-86E2-299613538B3E}" type="parTrans" cxnId="{31189F89-6237-284F-9BE8-78758E7ED4ED}">
      <dgm:prSet/>
      <dgm:spPr/>
      <dgm:t>
        <a:bodyPr/>
        <a:lstStyle/>
        <a:p>
          <a:endParaRPr lang="en-US"/>
        </a:p>
      </dgm:t>
    </dgm:pt>
    <dgm:pt modelId="{1087C082-C0AC-2046-BA7C-7E84685EAE0D}" type="sibTrans" cxnId="{31189F89-6237-284F-9BE8-78758E7ED4ED}">
      <dgm:prSet/>
      <dgm:spPr/>
      <dgm:t>
        <a:bodyPr/>
        <a:lstStyle/>
        <a:p>
          <a:endParaRPr lang="en-US"/>
        </a:p>
      </dgm:t>
    </dgm:pt>
    <dgm:pt modelId="{42E6A57D-9B58-1344-A872-7F609AFFE188}">
      <dgm:prSet/>
      <dgm:spPr/>
      <dgm:t>
        <a:bodyPr/>
        <a:lstStyle/>
        <a:p>
          <a:r>
            <a:rPr lang="en-US" b="1" dirty="0" err="1"/>
            <a:t>Kirkhart</a:t>
          </a:r>
          <a:r>
            <a:rPr lang="en-US" b="1" dirty="0"/>
            <a:t>: </a:t>
          </a:r>
          <a:r>
            <a:rPr lang="en-US" dirty="0"/>
            <a:t>Defining evaluator competencies: New light on an old issue</a:t>
          </a:r>
        </a:p>
      </dgm:t>
    </dgm:pt>
    <dgm:pt modelId="{A4DBAF95-7FEA-604A-97D8-1681B17290D3}" type="parTrans" cxnId="{EBF64809-C608-0A43-8869-A54AB9C79C60}">
      <dgm:prSet/>
      <dgm:spPr/>
      <dgm:t>
        <a:bodyPr/>
        <a:lstStyle/>
        <a:p>
          <a:endParaRPr lang="en-US"/>
        </a:p>
      </dgm:t>
    </dgm:pt>
    <dgm:pt modelId="{E499B9C1-81A7-8240-8002-C16701E07A40}" type="sibTrans" cxnId="{EBF64809-C608-0A43-8869-A54AB9C79C60}">
      <dgm:prSet/>
      <dgm:spPr/>
      <dgm:t>
        <a:bodyPr/>
        <a:lstStyle/>
        <a:p>
          <a:endParaRPr lang="en-US"/>
        </a:p>
      </dgm:t>
    </dgm:pt>
    <dgm:pt modelId="{C0E2B8EA-FECD-F642-811E-CC8193B305F1}">
      <dgm:prSet phldrT="[Text]"/>
      <dgm:spPr>
        <a:solidFill>
          <a:srgbClr val="A50021"/>
        </a:solidFill>
        <a:ln>
          <a:solidFill>
            <a:srgbClr val="A50021"/>
          </a:solidFill>
        </a:ln>
      </dgm:spPr>
      <dgm:t>
        <a:bodyPr/>
        <a:lstStyle/>
        <a:p>
          <a:r>
            <a:rPr lang="en-US" dirty="0">
              <a:latin typeface="Franklin Gothic Demi Cond" panose="020B0706030402020204" pitchFamily="34" charset="0"/>
            </a:rPr>
            <a:t>1990</a:t>
          </a:r>
        </a:p>
      </dgm:t>
    </dgm:pt>
    <dgm:pt modelId="{EEE04A32-0432-8442-A0C3-1E5A4A5F5A87}" type="parTrans" cxnId="{5DE3B986-6044-6242-A95D-D7705EDA976D}">
      <dgm:prSet/>
      <dgm:spPr/>
      <dgm:t>
        <a:bodyPr/>
        <a:lstStyle/>
        <a:p>
          <a:endParaRPr lang="en-US"/>
        </a:p>
      </dgm:t>
    </dgm:pt>
    <dgm:pt modelId="{3E72A46B-7244-B746-8EC0-F79DB86B5838}" type="sibTrans" cxnId="{5DE3B986-6044-6242-A95D-D7705EDA976D}">
      <dgm:prSet/>
      <dgm:spPr/>
      <dgm:t>
        <a:bodyPr/>
        <a:lstStyle/>
        <a:p>
          <a:endParaRPr lang="en-US"/>
        </a:p>
      </dgm:t>
    </dgm:pt>
    <dgm:pt modelId="{9946AB23-A529-9347-B96A-F13A2B2064E9}">
      <dgm:prSet/>
      <dgm:spPr/>
      <dgm:t>
        <a:bodyPr/>
        <a:lstStyle/>
        <a:p>
          <a:r>
            <a:rPr lang="en-US" b="1" dirty="0"/>
            <a:t>Patton: </a:t>
          </a:r>
          <a:r>
            <a:rPr lang="en-US" dirty="0"/>
            <a:t>The challenge of being a profession</a:t>
          </a:r>
        </a:p>
      </dgm:t>
    </dgm:pt>
    <dgm:pt modelId="{9403AF60-09D4-204A-84F3-B9D08FF5BAAB}" type="parTrans" cxnId="{F6A69A42-F9F7-8F44-A4B1-6A0C11FE4380}">
      <dgm:prSet/>
      <dgm:spPr/>
      <dgm:t>
        <a:bodyPr/>
        <a:lstStyle/>
        <a:p>
          <a:endParaRPr lang="en-US"/>
        </a:p>
      </dgm:t>
    </dgm:pt>
    <dgm:pt modelId="{D1F56C28-7EC6-1742-9041-3995EE764B7A}" type="sibTrans" cxnId="{F6A69A42-F9F7-8F44-A4B1-6A0C11FE4380}">
      <dgm:prSet/>
      <dgm:spPr/>
      <dgm:t>
        <a:bodyPr/>
        <a:lstStyle/>
        <a:p>
          <a:endParaRPr lang="en-US"/>
        </a:p>
      </dgm:t>
    </dgm:pt>
    <dgm:pt modelId="{2995AC41-1F76-E54C-BC1E-0351680CDDAC}">
      <dgm:prSet phldrT="[Text]"/>
      <dgm:spPr>
        <a:solidFill>
          <a:srgbClr val="A50021"/>
        </a:solidFill>
        <a:ln>
          <a:solidFill>
            <a:srgbClr val="A50021"/>
          </a:solidFill>
        </a:ln>
      </dgm:spPr>
      <dgm:t>
        <a:bodyPr/>
        <a:lstStyle/>
        <a:p>
          <a:r>
            <a:rPr lang="en-US" dirty="0">
              <a:latin typeface="Franklin Gothic Demi Cond" panose="020B0706030402020204" pitchFamily="34" charset="0"/>
            </a:rPr>
            <a:t>1996</a:t>
          </a:r>
        </a:p>
      </dgm:t>
    </dgm:pt>
    <dgm:pt modelId="{27A7F788-2747-A045-914C-51FE417D9E97}" type="parTrans" cxnId="{F4F512B8-7BD7-DC4D-AE55-B2F97E731B91}">
      <dgm:prSet/>
      <dgm:spPr/>
      <dgm:t>
        <a:bodyPr/>
        <a:lstStyle/>
        <a:p>
          <a:endParaRPr lang="en-US"/>
        </a:p>
      </dgm:t>
    </dgm:pt>
    <dgm:pt modelId="{9F140F7C-B55F-714E-95B3-557F2D9DF0EA}" type="sibTrans" cxnId="{F4F512B8-7BD7-DC4D-AE55-B2F97E731B91}">
      <dgm:prSet/>
      <dgm:spPr/>
      <dgm:t>
        <a:bodyPr/>
        <a:lstStyle/>
        <a:p>
          <a:endParaRPr lang="en-US"/>
        </a:p>
      </dgm:t>
    </dgm:pt>
    <dgm:pt modelId="{C9B97C85-F2B3-A144-A4C4-AA121D80FBEF}">
      <dgm:prSet/>
      <dgm:spPr/>
      <dgm:t>
        <a:bodyPr/>
        <a:lstStyle/>
        <a:p>
          <a:r>
            <a:rPr lang="en-US" b="1" dirty="0"/>
            <a:t>Scriven: </a:t>
          </a:r>
          <a:r>
            <a:rPr lang="en-US" dirty="0"/>
            <a:t>Types of evaluation and types of evaluator</a:t>
          </a:r>
        </a:p>
      </dgm:t>
    </dgm:pt>
    <dgm:pt modelId="{C19A5064-02F6-7444-ACCD-787A1B214AAB}" type="parTrans" cxnId="{BF9C9357-B4AD-664F-8DF9-586A291AFE59}">
      <dgm:prSet/>
      <dgm:spPr/>
      <dgm:t>
        <a:bodyPr/>
        <a:lstStyle/>
        <a:p>
          <a:endParaRPr lang="en-US"/>
        </a:p>
      </dgm:t>
    </dgm:pt>
    <dgm:pt modelId="{20161447-5E44-4544-83EC-D454B9F67E9E}" type="sibTrans" cxnId="{BF9C9357-B4AD-664F-8DF9-586A291AFE59}">
      <dgm:prSet/>
      <dgm:spPr/>
      <dgm:t>
        <a:bodyPr/>
        <a:lstStyle/>
        <a:p>
          <a:endParaRPr lang="en-US"/>
        </a:p>
      </dgm:t>
    </dgm:pt>
    <dgm:pt modelId="{F52C19C8-A18D-4BE0-B426-E5A2D3F8BBBF}" type="pres">
      <dgm:prSet presAssocID="{2E0D4247-5B49-4C91-B1B4-AA89100D6925}" presName="linearFlow" presStyleCnt="0">
        <dgm:presLayoutVars>
          <dgm:dir/>
          <dgm:animLvl val="lvl"/>
          <dgm:resizeHandles val="exact"/>
        </dgm:presLayoutVars>
      </dgm:prSet>
      <dgm:spPr/>
    </dgm:pt>
    <dgm:pt modelId="{AB18D0FB-4FC1-1A43-91A4-42938B834FEB}" type="pres">
      <dgm:prSet presAssocID="{E9F2D884-7ADE-C246-A12B-653348E26A86}" presName="composite" presStyleCnt="0"/>
      <dgm:spPr/>
    </dgm:pt>
    <dgm:pt modelId="{2AA25D41-BA0B-0E46-96DA-85F009A26D3C}" type="pres">
      <dgm:prSet presAssocID="{E9F2D884-7ADE-C246-A12B-653348E26A86}" presName="parentText" presStyleLbl="alignNode1" presStyleIdx="0" presStyleCnt="4">
        <dgm:presLayoutVars>
          <dgm:chMax val="1"/>
          <dgm:bulletEnabled val="1"/>
        </dgm:presLayoutVars>
      </dgm:prSet>
      <dgm:spPr/>
    </dgm:pt>
    <dgm:pt modelId="{2A0820AA-5482-2A45-A9F8-2A3E3D54E448}" type="pres">
      <dgm:prSet presAssocID="{E9F2D884-7ADE-C246-A12B-653348E26A86}" presName="descendantText" presStyleLbl="alignAcc1" presStyleIdx="0" presStyleCnt="4">
        <dgm:presLayoutVars>
          <dgm:bulletEnabled val="1"/>
        </dgm:presLayoutVars>
      </dgm:prSet>
      <dgm:spPr/>
    </dgm:pt>
    <dgm:pt modelId="{04D2E67E-385D-CC41-B007-B2B21DEFF5D4}" type="pres">
      <dgm:prSet presAssocID="{1087C082-C0AC-2046-BA7C-7E84685EAE0D}" presName="sp" presStyleCnt="0"/>
      <dgm:spPr/>
    </dgm:pt>
    <dgm:pt modelId="{A1EDB1B7-C70F-3945-8CEA-B8FB4B4EAF30}" type="pres">
      <dgm:prSet presAssocID="{C0E2B8EA-FECD-F642-811E-CC8193B305F1}" presName="composite" presStyleCnt="0"/>
      <dgm:spPr/>
    </dgm:pt>
    <dgm:pt modelId="{595D48B7-6425-674D-8AD3-BF8211913785}" type="pres">
      <dgm:prSet presAssocID="{C0E2B8EA-FECD-F642-811E-CC8193B305F1}" presName="parentText" presStyleLbl="alignNode1" presStyleIdx="1" presStyleCnt="4">
        <dgm:presLayoutVars>
          <dgm:chMax val="1"/>
          <dgm:bulletEnabled val="1"/>
        </dgm:presLayoutVars>
      </dgm:prSet>
      <dgm:spPr/>
    </dgm:pt>
    <dgm:pt modelId="{4625645A-5D46-1B4F-93F0-8A25B9D36273}" type="pres">
      <dgm:prSet presAssocID="{C0E2B8EA-FECD-F642-811E-CC8193B305F1}" presName="descendantText" presStyleLbl="alignAcc1" presStyleIdx="1" presStyleCnt="4">
        <dgm:presLayoutVars>
          <dgm:bulletEnabled val="1"/>
        </dgm:presLayoutVars>
      </dgm:prSet>
      <dgm:spPr/>
    </dgm:pt>
    <dgm:pt modelId="{084AF280-3417-9748-B9C5-F147B8889AA6}" type="pres">
      <dgm:prSet presAssocID="{3E72A46B-7244-B746-8EC0-F79DB86B5838}" presName="sp" presStyleCnt="0"/>
      <dgm:spPr/>
    </dgm:pt>
    <dgm:pt modelId="{24140B99-9800-C642-A21C-3D044F16A1B5}" type="pres">
      <dgm:prSet presAssocID="{2995AC41-1F76-E54C-BC1E-0351680CDDAC}" presName="composite" presStyleCnt="0"/>
      <dgm:spPr/>
    </dgm:pt>
    <dgm:pt modelId="{0DCA781B-F594-234E-9182-6416A59D125A}" type="pres">
      <dgm:prSet presAssocID="{2995AC41-1F76-E54C-BC1E-0351680CDDAC}" presName="parentText" presStyleLbl="alignNode1" presStyleIdx="2" presStyleCnt="4">
        <dgm:presLayoutVars>
          <dgm:chMax val="1"/>
          <dgm:bulletEnabled val="1"/>
        </dgm:presLayoutVars>
      </dgm:prSet>
      <dgm:spPr/>
    </dgm:pt>
    <dgm:pt modelId="{5436E23B-78FA-B744-8C9D-EA5745768654}" type="pres">
      <dgm:prSet presAssocID="{2995AC41-1F76-E54C-BC1E-0351680CDDAC}" presName="descendantText" presStyleLbl="alignAcc1" presStyleIdx="2" presStyleCnt="4">
        <dgm:presLayoutVars>
          <dgm:bulletEnabled val="1"/>
        </dgm:presLayoutVars>
      </dgm:prSet>
      <dgm:spPr/>
    </dgm:pt>
    <dgm:pt modelId="{C7BFB1A0-F99D-6B44-BFB4-F4F036E12A54}" type="pres">
      <dgm:prSet presAssocID="{9F140F7C-B55F-714E-95B3-557F2D9DF0EA}" presName="sp" presStyleCnt="0"/>
      <dgm:spPr/>
    </dgm:pt>
    <dgm:pt modelId="{40BB0732-B6C7-4740-AE51-F14B36F68444}" type="pres">
      <dgm:prSet presAssocID="{B91BD096-FA93-4B04-9E7F-043BC7EF57F5}" presName="composite" presStyleCnt="0"/>
      <dgm:spPr/>
    </dgm:pt>
    <dgm:pt modelId="{DBD89B43-AB42-4F14-A697-2BA40F2B7D13}" type="pres">
      <dgm:prSet presAssocID="{B91BD096-FA93-4B04-9E7F-043BC7EF57F5}" presName="parentText" presStyleLbl="alignNode1" presStyleIdx="3" presStyleCnt="4">
        <dgm:presLayoutVars>
          <dgm:chMax val="1"/>
          <dgm:bulletEnabled val="1"/>
        </dgm:presLayoutVars>
      </dgm:prSet>
      <dgm:spPr/>
    </dgm:pt>
    <dgm:pt modelId="{FE1BD181-06C5-435C-AABB-8E1C30670B8E}" type="pres">
      <dgm:prSet presAssocID="{B91BD096-FA93-4B04-9E7F-043BC7EF57F5}" presName="descendantText" presStyleLbl="alignAcc1" presStyleIdx="3" presStyleCnt="4" custScaleY="100000">
        <dgm:presLayoutVars>
          <dgm:bulletEnabled val="1"/>
        </dgm:presLayoutVars>
      </dgm:prSet>
      <dgm:spPr/>
    </dgm:pt>
  </dgm:ptLst>
  <dgm:cxnLst>
    <dgm:cxn modelId="{EBF64809-C608-0A43-8869-A54AB9C79C60}" srcId="{E9F2D884-7ADE-C246-A12B-653348E26A86}" destId="{42E6A57D-9B58-1344-A872-7F609AFFE188}" srcOrd="0" destOrd="0" parTransId="{A4DBAF95-7FEA-604A-97D8-1681B17290D3}" sibTransId="{E499B9C1-81A7-8240-8002-C16701E07A40}"/>
    <dgm:cxn modelId="{41AB9018-6ED7-684A-993A-A576971F5C55}" type="presOf" srcId="{2E0D4247-5B49-4C91-B1B4-AA89100D6925}" destId="{F52C19C8-A18D-4BE0-B426-E5A2D3F8BBBF}" srcOrd="0" destOrd="0" presId="urn:microsoft.com/office/officeart/2005/8/layout/chevron2"/>
    <dgm:cxn modelId="{10540F30-7F3C-6C47-8A20-F077775AEF9F}" type="presOf" srcId="{B91BD096-FA93-4B04-9E7F-043BC7EF57F5}" destId="{DBD89B43-AB42-4F14-A697-2BA40F2B7D13}" srcOrd="0" destOrd="0" presId="urn:microsoft.com/office/officeart/2005/8/layout/chevron2"/>
    <dgm:cxn modelId="{E6B1F530-3CD9-3A47-B361-9B0FF7E3263E}" type="presOf" srcId="{42E6A57D-9B58-1344-A872-7F609AFFE188}" destId="{2A0820AA-5482-2A45-A9F8-2A3E3D54E448}" srcOrd="0" destOrd="0" presId="urn:microsoft.com/office/officeart/2005/8/layout/chevron2"/>
    <dgm:cxn modelId="{7A386339-5F80-374D-99E2-77C711F07B6A}" type="presOf" srcId="{E9F2D884-7ADE-C246-A12B-653348E26A86}" destId="{2AA25D41-BA0B-0E46-96DA-85F009A26D3C}" srcOrd="0" destOrd="0" presId="urn:microsoft.com/office/officeart/2005/8/layout/chevron2"/>
    <dgm:cxn modelId="{F6A69A42-F9F7-8F44-A4B1-6A0C11FE4380}" srcId="{C0E2B8EA-FECD-F642-811E-CC8193B305F1}" destId="{9946AB23-A529-9347-B96A-F13A2B2064E9}" srcOrd="0" destOrd="0" parTransId="{9403AF60-09D4-204A-84F3-B9D08FF5BAAB}" sibTransId="{D1F56C28-7EC6-1742-9041-3995EE764B7A}"/>
    <dgm:cxn modelId="{40472A48-1F71-E34F-9049-50843941B813}" type="presOf" srcId="{2995AC41-1F76-E54C-BC1E-0351680CDDAC}" destId="{0DCA781B-F594-234E-9182-6416A59D125A}" srcOrd="0" destOrd="0" presId="urn:microsoft.com/office/officeart/2005/8/layout/chevron2"/>
    <dgm:cxn modelId="{3283D649-9A31-584A-8DA0-F030CBC27D8C}" type="presOf" srcId="{C0E2B8EA-FECD-F642-811E-CC8193B305F1}" destId="{595D48B7-6425-674D-8AD3-BF8211913785}" srcOrd="0" destOrd="0" presId="urn:microsoft.com/office/officeart/2005/8/layout/chevron2"/>
    <dgm:cxn modelId="{BF9C9357-B4AD-664F-8DF9-586A291AFE59}" srcId="{2995AC41-1F76-E54C-BC1E-0351680CDDAC}" destId="{C9B97C85-F2B3-A144-A4C4-AA121D80FBEF}" srcOrd="0" destOrd="0" parTransId="{C19A5064-02F6-7444-ACCD-787A1B214AAB}" sibTransId="{20161447-5E44-4544-83EC-D454B9F67E9E}"/>
    <dgm:cxn modelId="{5DE3B986-6044-6242-A95D-D7705EDA976D}" srcId="{2E0D4247-5B49-4C91-B1B4-AA89100D6925}" destId="{C0E2B8EA-FECD-F642-811E-CC8193B305F1}" srcOrd="1" destOrd="0" parTransId="{EEE04A32-0432-8442-A0C3-1E5A4A5F5A87}" sibTransId="{3E72A46B-7244-B746-8EC0-F79DB86B5838}"/>
    <dgm:cxn modelId="{31189F89-6237-284F-9BE8-78758E7ED4ED}" srcId="{2E0D4247-5B49-4C91-B1B4-AA89100D6925}" destId="{E9F2D884-7ADE-C246-A12B-653348E26A86}" srcOrd="0" destOrd="0" parTransId="{0DE40088-2DA2-2944-86E2-299613538B3E}" sibTransId="{1087C082-C0AC-2046-BA7C-7E84685EAE0D}"/>
    <dgm:cxn modelId="{E6A02E8F-AA6D-47D6-BD00-4B27251BBEA3}" srcId="{B91BD096-FA93-4B04-9E7F-043BC7EF57F5}" destId="{86E25C4A-1E2A-4EA8-AEF0-0EF292373ACC}" srcOrd="0" destOrd="0" parTransId="{94456FFC-A85E-475A-9A69-DEFB7F9ADC19}" sibTransId="{56CD14EF-A09E-41EA-B761-EA372BC43930}"/>
    <dgm:cxn modelId="{8CBBD7A2-CFCD-734A-9324-23F714C09AD0}" type="presOf" srcId="{C9B97C85-F2B3-A144-A4C4-AA121D80FBEF}" destId="{5436E23B-78FA-B744-8C9D-EA5745768654}" srcOrd="0" destOrd="0" presId="urn:microsoft.com/office/officeart/2005/8/layout/chevron2"/>
    <dgm:cxn modelId="{A99FECA6-D304-5846-9DB5-55BC246D36B0}" type="presOf" srcId="{86E25C4A-1E2A-4EA8-AEF0-0EF292373ACC}" destId="{FE1BD181-06C5-435C-AABB-8E1C30670B8E}" srcOrd="0" destOrd="0" presId="urn:microsoft.com/office/officeart/2005/8/layout/chevron2"/>
    <dgm:cxn modelId="{631BD3AC-D890-46AD-8D63-43B20A595C19}" srcId="{2E0D4247-5B49-4C91-B1B4-AA89100D6925}" destId="{B91BD096-FA93-4B04-9E7F-043BC7EF57F5}" srcOrd="3" destOrd="0" parTransId="{07CB02AE-E3D7-4755-B1C3-0944F48B5FB4}" sibTransId="{7B2E113F-255F-4C09-9F53-F5ADB1FD3DD0}"/>
    <dgm:cxn modelId="{F4F512B8-7BD7-DC4D-AE55-B2F97E731B91}" srcId="{2E0D4247-5B49-4C91-B1B4-AA89100D6925}" destId="{2995AC41-1F76-E54C-BC1E-0351680CDDAC}" srcOrd="2" destOrd="0" parTransId="{27A7F788-2747-A045-914C-51FE417D9E97}" sibTransId="{9F140F7C-B55F-714E-95B3-557F2D9DF0EA}"/>
    <dgm:cxn modelId="{11E1ECF0-6D14-6B44-9DC7-3D3061467F9B}" type="presOf" srcId="{9946AB23-A529-9347-B96A-F13A2B2064E9}" destId="{4625645A-5D46-1B4F-93F0-8A25B9D36273}" srcOrd="0" destOrd="0" presId="urn:microsoft.com/office/officeart/2005/8/layout/chevron2"/>
    <dgm:cxn modelId="{6E1BA249-358B-514A-8415-E46DAB5D7E38}" type="presParOf" srcId="{F52C19C8-A18D-4BE0-B426-E5A2D3F8BBBF}" destId="{AB18D0FB-4FC1-1A43-91A4-42938B834FEB}" srcOrd="0" destOrd="0" presId="urn:microsoft.com/office/officeart/2005/8/layout/chevron2"/>
    <dgm:cxn modelId="{2B408307-EA5E-1249-9B78-72511D79A450}" type="presParOf" srcId="{AB18D0FB-4FC1-1A43-91A4-42938B834FEB}" destId="{2AA25D41-BA0B-0E46-96DA-85F009A26D3C}" srcOrd="0" destOrd="0" presId="urn:microsoft.com/office/officeart/2005/8/layout/chevron2"/>
    <dgm:cxn modelId="{D8195C21-D53F-2941-A910-D917CEBCA1E8}" type="presParOf" srcId="{AB18D0FB-4FC1-1A43-91A4-42938B834FEB}" destId="{2A0820AA-5482-2A45-A9F8-2A3E3D54E448}" srcOrd="1" destOrd="0" presId="urn:microsoft.com/office/officeart/2005/8/layout/chevron2"/>
    <dgm:cxn modelId="{3BE16C36-CC19-CD48-9131-20D4F3E7E045}" type="presParOf" srcId="{F52C19C8-A18D-4BE0-B426-E5A2D3F8BBBF}" destId="{04D2E67E-385D-CC41-B007-B2B21DEFF5D4}" srcOrd="1" destOrd="0" presId="urn:microsoft.com/office/officeart/2005/8/layout/chevron2"/>
    <dgm:cxn modelId="{7A5AAC8E-C45B-7E40-91E1-8E9294F17CE3}" type="presParOf" srcId="{F52C19C8-A18D-4BE0-B426-E5A2D3F8BBBF}" destId="{A1EDB1B7-C70F-3945-8CEA-B8FB4B4EAF30}" srcOrd="2" destOrd="0" presId="urn:microsoft.com/office/officeart/2005/8/layout/chevron2"/>
    <dgm:cxn modelId="{F54CC3B0-C83D-6B47-8129-28EDB6FD2863}" type="presParOf" srcId="{A1EDB1B7-C70F-3945-8CEA-B8FB4B4EAF30}" destId="{595D48B7-6425-674D-8AD3-BF8211913785}" srcOrd="0" destOrd="0" presId="urn:microsoft.com/office/officeart/2005/8/layout/chevron2"/>
    <dgm:cxn modelId="{0E26DCE7-B9D2-BD40-9CFE-54594FB8996C}" type="presParOf" srcId="{A1EDB1B7-C70F-3945-8CEA-B8FB4B4EAF30}" destId="{4625645A-5D46-1B4F-93F0-8A25B9D36273}" srcOrd="1" destOrd="0" presId="urn:microsoft.com/office/officeart/2005/8/layout/chevron2"/>
    <dgm:cxn modelId="{42DA25E2-4F5E-3344-AAC4-578D9CAB1A0E}" type="presParOf" srcId="{F52C19C8-A18D-4BE0-B426-E5A2D3F8BBBF}" destId="{084AF280-3417-9748-B9C5-F147B8889AA6}" srcOrd="3" destOrd="0" presId="urn:microsoft.com/office/officeart/2005/8/layout/chevron2"/>
    <dgm:cxn modelId="{D5C38866-4F26-AE49-81B3-AC5B43E17460}" type="presParOf" srcId="{F52C19C8-A18D-4BE0-B426-E5A2D3F8BBBF}" destId="{24140B99-9800-C642-A21C-3D044F16A1B5}" srcOrd="4" destOrd="0" presId="urn:microsoft.com/office/officeart/2005/8/layout/chevron2"/>
    <dgm:cxn modelId="{7B1B553D-4B21-544D-B541-11613508EED9}" type="presParOf" srcId="{24140B99-9800-C642-A21C-3D044F16A1B5}" destId="{0DCA781B-F594-234E-9182-6416A59D125A}" srcOrd="0" destOrd="0" presId="urn:microsoft.com/office/officeart/2005/8/layout/chevron2"/>
    <dgm:cxn modelId="{DA40D4CA-B04D-944D-93CD-02106DB51AAB}" type="presParOf" srcId="{24140B99-9800-C642-A21C-3D044F16A1B5}" destId="{5436E23B-78FA-B744-8C9D-EA5745768654}" srcOrd="1" destOrd="0" presId="urn:microsoft.com/office/officeart/2005/8/layout/chevron2"/>
    <dgm:cxn modelId="{CE59E5D9-6BCC-0A44-A11F-71AEDD18932A}" type="presParOf" srcId="{F52C19C8-A18D-4BE0-B426-E5A2D3F8BBBF}" destId="{C7BFB1A0-F99D-6B44-BFB4-F4F036E12A54}" srcOrd="5" destOrd="0" presId="urn:microsoft.com/office/officeart/2005/8/layout/chevron2"/>
    <dgm:cxn modelId="{D5637300-0A52-2C45-A2D7-79E22881353F}" type="presParOf" srcId="{F52C19C8-A18D-4BE0-B426-E5A2D3F8BBBF}" destId="{40BB0732-B6C7-4740-AE51-F14B36F68444}" srcOrd="6" destOrd="0" presId="urn:microsoft.com/office/officeart/2005/8/layout/chevron2"/>
    <dgm:cxn modelId="{345018D6-C2A5-3942-ADD9-B387F91EB2E2}" type="presParOf" srcId="{40BB0732-B6C7-4740-AE51-F14B36F68444}" destId="{DBD89B43-AB42-4F14-A697-2BA40F2B7D13}" srcOrd="0" destOrd="0" presId="urn:microsoft.com/office/officeart/2005/8/layout/chevron2"/>
    <dgm:cxn modelId="{1301AA0C-B948-A449-9E24-977D430EF010}" type="presParOf" srcId="{40BB0732-B6C7-4740-AE51-F14B36F68444}" destId="{FE1BD181-06C5-435C-AABB-8E1C30670B8E}" srcOrd="1" destOrd="0" presId="urn:microsoft.com/office/officeart/2005/8/layout/chevron2"/>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5AECA-48D6-A64D-AB64-EE5B2340D917}">
      <dsp:nvSpPr>
        <dsp:cNvPr id="0" name=""/>
        <dsp:cNvSpPr/>
      </dsp:nvSpPr>
      <dsp:spPr>
        <a:xfrm>
          <a:off x="2681389" y="1072211"/>
          <a:ext cx="467744" cy="91440"/>
        </a:xfrm>
        <a:custGeom>
          <a:avLst/>
          <a:gdLst/>
          <a:ahLst/>
          <a:cxnLst/>
          <a:rect l="0" t="0" r="0" b="0"/>
          <a:pathLst>
            <a:path>
              <a:moveTo>
                <a:pt x="0" y="45720"/>
              </a:moveTo>
              <a:lnTo>
                <a:pt x="46774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02803" y="1115437"/>
        <a:ext cx="24917" cy="4988"/>
      </dsp:txXfrm>
    </dsp:sp>
    <dsp:sp modelId="{4587DE3A-8DA5-014A-948A-EBA85934E79C}">
      <dsp:nvSpPr>
        <dsp:cNvPr id="0" name=""/>
        <dsp:cNvSpPr/>
      </dsp:nvSpPr>
      <dsp:spPr>
        <a:xfrm>
          <a:off x="7558" y="410962"/>
          <a:ext cx="2675631" cy="14139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171" tIns="111445" rIns="106171" bIns="111445" numCol="1" spcCol="1270" anchor="ctr" anchorCtr="0">
          <a:noAutofit/>
        </a:bodyPr>
        <a:lstStyle/>
        <a:p>
          <a:pPr marL="0" lvl="0" indent="0" algn="ctr" defTabSz="1066800">
            <a:lnSpc>
              <a:spcPct val="90000"/>
            </a:lnSpc>
            <a:spcBef>
              <a:spcPct val="0"/>
            </a:spcBef>
            <a:spcAft>
              <a:spcPct val="35000"/>
            </a:spcAft>
            <a:buNone/>
          </a:pPr>
          <a:r>
            <a:rPr lang="en-US" sz="2400" b="1" kern="1200" dirty="0"/>
            <a:t>AEA Professionalization Charge</a:t>
          </a:r>
        </a:p>
      </dsp:txBody>
      <dsp:txXfrm>
        <a:off x="7558" y="410962"/>
        <a:ext cx="2675631" cy="1413936"/>
      </dsp:txXfrm>
    </dsp:sp>
    <dsp:sp modelId="{D7779342-B939-6146-BB17-751B974B27B2}">
      <dsp:nvSpPr>
        <dsp:cNvPr id="0" name=""/>
        <dsp:cNvSpPr/>
      </dsp:nvSpPr>
      <dsp:spPr>
        <a:xfrm>
          <a:off x="1354745" y="1772723"/>
          <a:ext cx="3211871" cy="570959"/>
        </a:xfrm>
        <a:custGeom>
          <a:avLst/>
          <a:gdLst/>
          <a:ahLst/>
          <a:cxnLst/>
          <a:rect l="0" t="0" r="0" b="0"/>
          <a:pathLst>
            <a:path>
              <a:moveTo>
                <a:pt x="3211871" y="0"/>
              </a:moveTo>
              <a:lnTo>
                <a:pt x="3211871" y="302579"/>
              </a:lnTo>
              <a:lnTo>
                <a:pt x="0" y="302579"/>
              </a:lnTo>
              <a:lnTo>
                <a:pt x="0" y="57095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78988" y="2055709"/>
        <a:ext cx="163385" cy="4988"/>
      </dsp:txXfrm>
    </dsp:sp>
    <dsp:sp modelId="{50657342-73D7-BC4E-A654-D106AE43A506}">
      <dsp:nvSpPr>
        <dsp:cNvPr id="0" name=""/>
        <dsp:cNvSpPr/>
      </dsp:nvSpPr>
      <dsp:spPr>
        <a:xfrm>
          <a:off x="3181534" y="461339"/>
          <a:ext cx="2770165" cy="13131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171" tIns="111445" rIns="106171" bIns="111445" numCol="1" spcCol="1270" anchor="ctr" anchorCtr="0">
          <a:noAutofit/>
        </a:bodyPr>
        <a:lstStyle/>
        <a:p>
          <a:pPr marL="0" lvl="0" indent="0" algn="ctr" defTabSz="1066800">
            <a:lnSpc>
              <a:spcPct val="90000"/>
            </a:lnSpc>
            <a:spcBef>
              <a:spcPct val="0"/>
            </a:spcBef>
            <a:spcAft>
              <a:spcPct val="35000"/>
            </a:spcAft>
            <a:buNone/>
          </a:pPr>
          <a:r>
            <a:rPr lang="en-US" sz="2400" b="1" kern="1200" dirty="0"/>
            <a:t>First 2 steps in AEA’s journey</a:t>
          </a:r>
        </a:p>
      </dsp:txBody>
      <dsp:txXfrm>
        <a:off x="3181534" y="461339"/>
        <a:ext cx="2770165" cy="1313184"/>
      </dsp:txXfrm>
    </dsp:sp>
    <dsp:sp modelId="{E4652551-5547-C440-B489-0D37C758453B}">
      <dsp:nvSpPr>
        <dsp:cNvPr id="0" name=""/>
        <dsp:cNvSpPr/>
      </dsp:nvSpPr>
      <dsp:spPr>
        <a:xfrm>
          <a:off x="2704443" y="3064652"/>
          <a:ext cx="395852" cy="91440"/>
        </a:xfrm>
        <a:custGeom>
          <a:avLst/>
          <a:gdLst/>
          <a:ahLst/>
          <a:cxnLst/>
          <a:rect l="0" t="0" r="0" b="0"/>
          <a:pathLst>
            <a:path>
              <a:moveTo>
                <a:pt x="0" y="45720"/>
              </a:moveTo>
              <a:lnTo>
                <a:pt x="215026" y="45720"/>
              </a:lnTo>
              <a:lnTo>
                <a:pt x="215026" y="49347"/>
              </a:lnTo>
              <a:lnTo>
                <a:pt x="395852" y="49347"/>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1708" y="3107877"/>
        <a:ext cx="21323" cy="4988"/>
      </dsp:txXfrm>
    </dsp:sp>
    <dsp:sp modelId="{E31BA06F-33FA-0E49-9058-F4D9B8CDDA26}">
      <dsp:nvSpPr>
        <dsp:cNvPr id="0" name=""/>
        <dsp:cNvSpPr/>
      </dsp:nvSpPr>
      <dsp:spPr>
        <a:xfrm>
          <a:off x="3246" y="2376083"/>
          <a:ext cx="2702997" cy="14685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171" tIns="111445" rIns="106171" bIns="111445" numCol="1" spcCol="1270" anchor="ctr" anchorCtr="0">
          <a:noAutofit/>
        </a:bodyPr>
        <a:lstStyle/>
        <a:p>
          <a:pPr marL="0" lvl="0" indent="0" algn="ctr" defTabSz="1066800">
            <a:lnSpc>
              <a:spcPct val="90000"/>
            </a:lnSpc>
            <a:spcBef>
              <a:spcPct val="0"/>
            </a:spcBef>
            <a:spcAft>
              <a:spcPct val="35000"/>
            </a:spcAft>
            <a:buNone/>
          </a:pPr>
          <a:r>
            <a:rPr lang="en-US" sz="2400" b="1" kern="1200" dirty="0"/>
            <a:t>Starting Step 3</a:t>
          </a:r>
        </a:p>
      </dsp:txBody>
      <dsp:txXfrm>
        <a:off x="3246" y="2376083"/>
        <a:ext cx="2702997" cy="1468577"/>
      </dsp:txXfrm>
    </dsp:sp>
    <dsp:sp modelId="{082DFF48-37AD-7B4D-9A9F-36553114E12F}">
      <dsp:nvSpPr>
        <dsp:cNvPr id="0" name=""/>
        <dsp:cNvSpPr/>
      </dsp:nvSpPr>
      <dsp:spPr>
        <a:xfrm>
          <a:off x="1369850" y="3850121"/>
          <a:ext cx="3264140" cy="453580"/>
        </a:xfrm>
        <a:custGeom>
          <a:avLst/>
          <a:gdLst/>
          <a:ahLst/>
          <a:cxnLst/>
          <a:rect l="0" t="0" r="0" b="0"/>
          <a:pathLst>
            <a:path>
              <a:moveTo>
                <a:pt x="3264140" y="0"/>
              </a:moveTo>
              <a:lnTo>
                <a:pt x="3264140" y="243890"/>
              </a:lnTo>
              <a:lnTo>
                <a:pt x="0" y="243890"/>
              </a:lnTo>
              <a:lnTo>
                <a:pt x="0" y="45358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19424" y="4074417"/>
        <a:ext cx="164992" cy="4988"/>
      </dsp:txXfrm>
    </dsp:sp>
    <dsp:sp modelId="{906155C6-B585-9142-9004-C7B198496FB2}">
      <dsp:nvSpPr>
        <dsp:cNvPr id="0" name=""/>
        <dsp:cNvSpPr/>
      </dsp:nvSpPr>
      <dsp:spPr>
        <a:xfrm>
          <a:off x="3132696" y="2376077"/>
          <a:ext cx="3002588" cy="14758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171" tIns="111445" rIns="106171" bIns="111445" numCol="1" spcCol="1270" anchor="ctr" anchorCtr="0">
          <a:noAutofit/>
        </a:bodyPr>
        <a:lstStyle/>
        <a:p>
          <a:pPr marL="0" lvl="0" indent="0" algn="ctr" defTabSz="1066800">
            <a:lnSpc>
              <a:spcPct val="90000"/>
            </a:lnSpc>
            <a:spcBef>
              <a:spcPct val="0"/>
            </a:spcBef>
            <a:spcAft>
              <a:spcPct val="35000"/>
            </a:spcAft>
            <a:buNone/>
          </a:pPr>
          <a:r>
            <a:rPr lang="en-US" sz="2400" b="1" kern="1200" dirty="0"/>
            <a:t>P&amp;C Working Group update</a:t>
          </a:r>
        </a:p>
      </dsp:txBody>
      <dsp:txXfrm>
        <a:off x="3132696" y="2376077"/>
        <a:ext cx="3002588" cy="1475844"/>
      </dsp:txXfrm>
    </dsp:sp>
    <dsp:sp modelId="{F05AD197-7C04-5047-8A74-1184F6CE6212}">
      <dsp:nvSpPr>
        <dsp:cNvPr id="0" name=""/>
        <dsp:cNvSpPr/>
      </dsp:nvSpPr>
      <dsp:spPr>
        <a:xfrm>
          <a:off x="2737901" y="4914278"/>
          <a:ext cx="307013" cy="91440"/>
        </a:xfrm>
        <a:custGeom>
          <a:avLst/>
          <a:gdLst/>
          <a:ahLst/>
          <a:cxnLst/>
          <a:rect l="0" t="0" r="0" b="0"/>
          <a:pathLst>
            <a:path>
              <a:moveTo>
                <a:pt x="0" y="54768"/>
              </a:moveTo>
              <a:lnTo>
                <a:pt x="170606" y="54768"/>
              </a:lnTo>
              <a:lnTo>
                <a:pt x="170606" y="45720"/>
              </a:lnTo>
              <a:lnTo>
                <a:pt x="30701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82964" y="4957504"/>
        <a:ext cx="16886" cy="4988"/>
      </dsp:txXfrm>
    </dsp:sp>
    <dsp:sp modelId="{9A45A82E-9839-2F48-B200-8C8DC9EAD9EB}">
      <dsp:nvSpPr>
        <dsp:cNvPr id="0" name=""/>
        <dsp:cNvSpPr/>
      </dsp:nvSpPr>
      <dsp:spPr>
        <a:xfrm>
          <a:off x="0" y="4336101"/>
          <a:ext cx="2739701" cy="12658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171" tIns="111445" rIns="106171" bIns="111445" numCol="1" spcCol="1270" anchor="ctr" anchorCtr="0">
          <a:noAutofit/>
        </a:bodyPr>
        <a:lstStyle/>
        <a:p>
          <a:pPr marL="0" lvl="0" indent="0" algn="ctr" defTabSz="1066800">
            <a:lnSpc>
              <a:spcPct val="90000"/>
            </a:lnSpc>
            <a:spcBef>
              <a:spcPct val="0"/>
            </a:spcBef>
            <a:spcAft>
              <a:spcPct val="35000"/>
            </a:spcAft>
            <a:buNone/>
          </a:pPr>
          <a:r>
            <a:rPr lang="en-US" sz="2400" b="1" kern="1200" dirty="0"/>
            <a:t>Q&amp;A</a:t>
          </a:r>
        </a:p>
      </dsp:txBody>
      <dsp:txXfrm>
        <a:off x="0" y="4336101"/>
        <a:ext cx="2739701" cy="1265889"/>
      </dsp:txXfrm>
    </dsp:sp>
    <dsp:sp modelId="{EA5B5960-FE36-C443-B1D8-DEF574D720D3}">
      <dsp:nvSpPr>
        <dsp:cNvPr id="0" name=""/>
        <dsp:cNvSpPr/>
      </dsp:nvSpPr>
      <dsp:spPr>
        <a:xfrm>
          <a:off x="3077315" y="4298914"/>
          <a:ext cx="3065141" cy="13221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171" tIns="111445" rIns="106171" bIns="111445" numCol="1" spcCol="1270" anchor="ctr" anchorCtr="0">
          <a:noAutofit/>
        </a:bodyPr>
        <a:lstStyle/>
        <a:p>
          <a:pPr marL="0" lvl="0" indent="0" algn="ctr" defTabSz="1066800">
            <a:lnSpc>
              <a:spcPct val="90000"/>
            </a:lnSpc>
            <a:spcBef>
              <a:spcPct val="0"/>
            </a:spcBef>
            <a:spcAft>
              <a:spcPct val="35000"/>
            </a:spcAft>
            <a:buNone/>
          </a:pPr>
          <a:r>
            <a:rPr lang="en-US" sz="2400" b="1" kern="1200" dirty="0"/>
            <a:t>Resources</a:t>
          </a:r>
        </a:p>
      </dsp:txBody>
      <dsp:txXfrm>
        <a:off x="3077315" y="4298914"/>
        <a:ext cx="3065141" cy="132216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DCE5E-79B0-F44F-AC2C-9E8CE828B63D}">
      <dsp:nvSpPr>
        <dsp:cNvPr id="0" name=""/>
        <dsp:cNvSpPr/>
      </dsp:nvSpPr>
      <dsp:spPr>
        <a:xfrm>
          <a:off x="0" y="148055"/>
          <a:ext cx="10657114" cy="75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7110" tIns="208280" rIns="827110" bIns="71120" numCol="1" spcCol="1270" anchor="t" anchorCtr="0">
          <a:noAutofit/>
        </a:bodyPr>
        <a:lstStyle/>
        <a:p>
          <a:pPr marL="57150" lvl="1" indent="-57150" algn="l" defTabSz="444500">
            <a:lnSpc>
              <a:spcPct val="90000"/>
            </a:lnSpc>
            <a:spcBef>
              <a:spcPct val="0"/>
            </a:spcBef>
            <a:spcAft>
              <a:spcPct val="15000"/>
            </a:spcAft>
            <a:buChar char="•"/>
          </a:pPr>
          <a:r>
            <a:rPr lang="en-US" sz="1000" kern="1200"/>
            <a:t>Crosswalk revealed gaps we need to address in our core documents</a:t>
          </a:r>
        </a:p>
        <a:p>
          <a:pPr marL="57150" lvl="1" indent="-57150" algn="l" defTabSz="444500">
            <a:lnSpc>
              <a:spcPct val="90000"/>
            </a:lnSpc>
            <a:spcBef>
              <a:spcPct val="0"/>
            </a:spcBef>
            <a:spcAft>
              <a:spcPct val="15000"/>
            </a:spcAft>
            <a:buChar char="•"/>
          </a:pPr>
          <a:r>
            <a:rPr lang="en-US" sz="1000" kern="1200"/>
            <a:t>Review should include coordinated &amp; regular crosswalks to identify gaps/inconsistencies</a:t>
          </a:r>
        </a:p>
        <a:p>
          <a:pPr marL="57150" lvl="1" indent="-57150" algn="l" defTabSz="444500">
            <a:lnSpc>
              <a:spcPct val="90000"/>
            </a:lnSpc>
            <a:spcBef>
              <a:spcPct val="0"/>
            </a:spcBef>
            <a:spcAft>
              <a:spcPct val="15000"/>
            </a:spcAft>
            <a:buChar char="•"/>
          </a:pPr>
          <a:r>
            <a:rPr lang="en-US" sz="1000" kern="1200"/>
            <a:t>Comparison of core documents reveal different goals:  some attend to “evaluator” and some attend to “evaluation”</a:t>
          </a:r>
        </a:p>
      </dsp:txBody>
      <dsp:txXfrm>
        <a:off x="0" y="148055"/>
        <a:ext cx="10657114" cy="756000"/>
      </dsp:txXfrm>
    </dsp:sp>
    <dsp:sp modelId="{EAAD494C-10AE-2246-8351-FFEC3501D16D}">
      <dsp:nvSpPr>
        <dsp:cNvPr id="0" name=""/>
        <dsp:cNvSpPr/>
      </dsp:nvSpPr>
      <dsp:spPr>
        <a:xfrm>
          <a:off x="532855" y="455"/>
          <a:ext cx="7459979"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969" tIns="0" rIns="281969" bIns="0" numCol="1" spcCol="1270" anchor="ctr" anchorCtr="0">
          <a:noAutofit/>
        </a:bodyPr>
        <a:lstStyle/>
        <a:p>
          <a:pPr marL="0" lvl="0" indent="0" algn="l" defTabSz="622300">
            <a:lnSpc>
              <a:spcPct val="90000"/>
            </a:lnSpc>
            <a:spcBef>
              <a:spcPct val="0"/>
            </a:spcBef>
            <a:spcAft>
              <a:spcPct val="35000"/>
            </a:spcAft>
            <a:buNone/>
          </a:pPr>
          <a:r>
            <a:rPr lang="en-US" sz="1400" b="1" kern="1200" dirty="0"/>
            <a:t>All 4 Core documents need to be reviewed/updated more regularly</a:t>
          </a:r>
          <a:endParaRPr lang="en-US" sz="1400" kern="1200" dirty="0"/>
        </a:p>
      </dsp:txBody>
      <dsp:txXfrm>
        <a:off x="547265" y="14865"/>
        <a:ext cx="7431159" cy="266380"/>
      </dsp:txXfrm>
    </dsp:sp>
    <dsp:sp modelId="{78361ECD-787F-4843-AC19-2BE949A2E625}">
      <dsp:nvSpPr>
        <dsp:cNvPr id="0" name=""/>
        <dsp:cNvSpPr/>
      </dsp:nvSpPr>
      <dsp:spPr>
        <a:xfrm>
          <a:off x="0" y="1105655"/>
          <a:ext cx="10657114" cy="425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7110" tIns="208280" rIns="827110" bIns="71120" numCol="1" spcCol="1270" anchor="t" anchorCtr="0">
          <a:noAutofit/>
        </a:bodyPr>
        <a:lstStyle/>
        <a:p>
          <a:pPr marL="57150" lvl="1" indent="-57150" algn="l" defTabSz="444500">
            <a:lnSpc>
              <a:spcPct val="90000"/>
            </a:lnSpc>
            <a:spcBef>
              <a:spcPct val="0"/>
            </a:spcBef>
            <a:spcAft>
              <a:spcPct val="15000"/>
            </a:spcAft>
            <a:buChar char="•"/>
          </a:pPr>
          <a:r>
            <a:rPr lang="en-US" sz="1000" kern="1200"/>
            <a:t>We need to be clearer about what each of these terms mean</a:t>
          </a:r>
        </a:p>
      </dsp:txBody>
      <dsp:txXfrm>
        <a:off x="0" y="1105655"/>
        <a:ext cx="10657114" cy="425250"/>
      </dsp:txXfrm>
    </dsp:sp>
    <dsp:sp modelId="{80F8A4A9-938C-3D4C-AB18-A1FFEFDBDF46}">
      <dsp:nvSpPr>
        <dsp:cNvPr id="0" name=""/>
        <dsp:cNvSpPr/>
      </dsp:nvSpPr>
      <dsp:spPr>
        <a:xfrm>
          <a:off x="532855" y="958055"/>
          <a:ext cx="7459979"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969" tIns="0" rIns="281969" bIns="0" numCol="1" spcCol="1270" anchor="ctr" anchorCtr="0">
          <a:noAutofit/>
        </a:bodyPr>
        <a:lstStyle/>
        <a:p>
          <a:pPr marL="0" lvl="0" indent="0" algn="l" defTabSz="622300">
            <a:lnSpc>
              <a:spcPct val="90000"/>
            </a:lnSpc>
            <a:spcBef>
              <a:spcPct val="0"/>
            </a:spcBef>
            <a:spcAft>
              <a:spcPct val="35000"/>
            </a:spcAft>
            <a:buNone/>
          </a:pPr>
          <a:r>
            <a:rPr lang="en-US" sz="1400" b="1" kern="1200" dirty="0"/>
            <a:t>Clarify overlapping concepts:  “context” vs “culture”</a:t>
          </a:r>
          <a:endParaRPr lang="en-US" sz="1400" kern="1200" dirty="0"/>
        </a:p>
      </dsp:txBody>
      <dsp:txXfrm>
        <a:off x="547265" y="972465"/>
        <a:ext cx="7431159" cy="266380"/>
      </dsp:txXfrm>
    </dsp:sp>
    <dsp:sp modelId="{E6EFFA79-50A9-2544-BC47-186E73D446AA}">
      <dsp:nvSpPr>
        <dsp:cNvPr id="0" name=""/>
        <dsp:cNvSpPr/>
      </dsp:nvSpPr>
      <dsp:spPr>
        <a:xfrm>
          <a:off x="0" y="1732505"/>
          <a:ext cx="10657114" cy="567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7110" tIns="208280" rIns="827110" bIns="71120" numCol="1" spcCol="1270" anchor="t" anchorCtr="0">
          <a:noAutofit/>
        </a:bodyPr>
        <a:lstStyle/>
        <a:p>
          <a:pPr marL="57150" lvl="1" indent="-57150" algn="l" defTabSz="444500">
            <a:lnSpc>
              <a:spcPct val="90000"/>
            </a:lnSpc>
            <a:spcBef>
              <a:spcPct val="0"/>
            </a:spcBef>
            <a:spcAft>
              <a:spcPct val="15000"/>
            </a:spcAft>
            <a:buChar char="•"/>
          </a:pPr>
          <a:r>
            <a:rPr lang="en-US" sz="1000" kern="1200"/>
            <a:t>Will require redesign of conference and PD model to reach differing member needs—also an opportunity to reach out to commissioners and others engaged in evaluation but not labeling themselves as such</a:t>
          </a:r>
        </a:p>
      </dsp:txBody>
      <dsp:txXfrm>
        <a:off x="0" y="1732505"/>
        <a:ext cx="10657114" cy="567000"/>
      </dsp:txXfrm>
    </dsp:sp>
    <dsp:sp modelId="{CA52C22C-B871-4B4F-955C-B574367ECB05}">
      <dsp:nvSpPr>
        <dsp:cNvPr id="0" name=""/>
        <dsp:cNvSpPr/>
      </dsp:nvSpPr>
      <dsp:spPr>
        <a:xfrm>
          <a:off x="532855" y="1584905"/>
          <a:ext cx="7459979"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969" tIns="0" rIns="281969" bIns="0" numCol="1" spcCol="1270" anchor="ctr" anchorCtr="0">
          <a:noAutofit/>
        </a:bodyPr>
        <a:lstStyle/>
        <a:p>
          <a:pPr marL="0" lvl="0" indent="0" algn="l" defTabSz="622300">
            <a:lnSpc>
              <a:spcPct val="90000"/>
            </a:lnSpc>
            <a:spcBef>
              <a:spcPct val="0"/>
            </a:spcBef>
            <a:spcAft>
              <a:spcPct val="35000"/>
            </a:spcAft>
            <a:buNone/>
          </a:pPr>
          <a:r>
            <a:rPr lang="en-US" sz="1400" b="1" kern="1200" dirty="0"/>
            <a:t>Align competencies with task forces and working groups</a:t>
          </a:r>
          <a:endParaRPr lang="en-US" sz="1400" kern="1200" dirty="0"/>
        </a:p>
      </dsp:txBody>
      <dsp:txXfrm>
        <a:off x="547265" y="1599315"/>
        <a:ext cx="7431159" cy="266380"/>
      </dsp:txXfrm>
    </dsp:sp>
    <dsp:sp modelId="{0FD80E5C-A534-CE47-B5E7-53A571431F30}">
      <dsp:nvSpPr>
        <dsp:cNvPr id="0" name=""/>
        <dsp:cNvSpPr/>
      </dsp:nvSpPr>
      <dsp:spPr>
        <a:xfrm>
          <a:off x="0" y="2501106"/>
          <a:ext cx="10657114" cy="425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7110" tIns="208280" rIns="827110" bIns="71120" numCol="1" spcCol="1270" anchor="t" anchorCtr="0">
          <a:noAutofit/>
        </a:bodyPr>
        <a:lstStyle/>
        <a:p>
          <a:pPr marL="57150" lvl="1" indent="-57150" algn="l" defTabSz="444500">
            <a:lnSpc>
              <a:spcPct val="90000"/>
            </a:lnSpc>
            <a:spcBef>
              <a:spcPct val="0"/>
            </a:spcBef>
            <a:spcAft>
              <a:spcPct val="15000"/>
            </a:spcAft>
            <a:buChar char="•"/>
          </a:pPr>
          <a:r>
            <a:rPr lang="en-US" sz="1000" kern="1200"/>
            <a:t>Address job function, levels of expertise, contextual and developmental levels</a:t>
          </a:r>
        </a:p>
      </dsp:txBody>
      <dsp:txXfrm>
        <a:off x="0" y="2501106"/>
        <a:ext cx="10657114" cy="425250"/>
      </dsp:txXfrm>
    </dsp:sp>
    <dsp:sp modelId="{86D94529-8097-E847-A6B5-20B149907B77}">
      <dsp:nvSpPr>
        <dsp:cNvPr id="0" name=""/>
        <dsp:cNvSpPr/>
      </dsp:nvSpPr>
      <dsp:spPr>
        <a:xfrm>
          <a:off x="532855" y="2353505"/>
          <a:ext cx="7459979"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969" tIns="0" rIns="281969" bIns="0" numCol="1" spcCol="1270" anchor="ctr" anchorCtr="0">
          <a:noAutofit/>
        </a:bodyPr>
        <a:lstStyle/>
        <a:p>
          <a:pPr marL="0" lvl="0" indent="0" algn="l" defTabSz="622300">
            <a:lnSpc>
              <a:spcPct val="90000"/>
            </a:lnSpc>
            <a:spcBef>
              <a:spcPct val="0"/>
            </a:spcBef>
            <a:spcAft>
              <a:spcPct val="35000"/>
            </a:spcAft>
            <a:buNone/>
          </a:pPr>
          <a:r>
            <a:rPr lang="en-US" sz="1400" b="1" kern="1200" dirty="0"/>
            <a:t>Expand Competency work beyond Program Evaluators: </a:t>
          </a:r>
          <a:endParaRPr lang="en-US" sz="1400" kern="1200" dirty="0"/>
        </a:p>
      </dsp:txBody>
      <dsp:txXfrm>
        <a:off x="547265" y="2367915"/>
        <a:ext cx="7431159" cy="266380"/>
      </dsp:txXfrm>
    </dsp:sp>
    <dsp:sp modelId="{EF67089D-0617-E745-A3C4-1733E5D859A8}">
      <dsp:nvSpPr>
        <dsp:cNvPr id="0" name=""/>
        <dsp:cNvSpPr/>
      </dsp:nvSpPr>
      <dsp:spPr>
        <a:xfrm>
          <a:off x="0" y="3127956"/>
          <a:ext cx="10657114" cy="75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7110" tIns="208280" rIns="827110" bIns="71120" numCol="1" spcCol="1270" anchor="t" anchorCtr="0">
          <a:noAutofit/>
        </a:bodyPr>
        <a:lstStyle/>
        <a:p>
          <a:pPr marL="57150" lvl="1" indent="-57150" algn="l" defTabSz="444500">
            <a:lnSpc>
              <a:spcPct val="90000"/>
            </a:lnSpc>
            <a:spcBef>
              <a:spcPct val="0"/>
            </a:spcBef>
            <a:spcAft>
              <a:spcPct val="15000"/>
            </a:spcAft>
            <a:buChar char="•"/>
          </a:pPr>
          <a:r>
            <a:rPr lang="en-US" sz="1000" kern="1200"/>
            <a:t>Affects proposals and clustering and members feeling included</a:t>
          </a:r>
        </a:p>
        <a:p>
          <a:pPr marL="57150" lvl="1" indent="-57150" algn="l" defTabSz="444500">
            <a:lnSpc>
              <a:spcPct val="90000"/>
            </a:lnSpc>
            <a:spcBef>
              <a:spcPct val="0"/>
            </a:spcBef>
            <a:spcAft>
              <a:spcPct val="15000"/>
            </a:spcAft>
            <a:buChar char="•"/>
          </a:pPr>
          <a:r>
            <a:rPr lang="en-US" sz="1000" kern="1200"/>
            <a:t>TIG Council critical</a:t>
          </a:r>
        </a:p>
        <a:p>
          <a:pPr marL="57150" lvl="1" indent="-57150" algn="l" defTabSz="444500">
            <a:lnSpc>
              <a:spcPct val="90000"/>
            </a:lnSpc>
            <a:spcBef>
              <a:spcPct val="0"/>
            </a:spcBef>
            <a:spcAft>
              <a:spcPct val="15000"/>
            </a:spcAft>
            <a:buChar char="•"/>
          </a:pPr>
          <a:r>
            <a:rPr lang="en-US" sz="1000" kern="1200"/>
            <a:t>Collaborations across Task Forces and Working Groups needed</a:t>
          </a:r>
        </a:p>
      </dsp:txBody>
      <dsp:txXfrm>
        <a:off x="0" y="3127956"/>
        <a:ext cx="10657114" cy="756000"/>
      </dsp:txXfrm>
    </dsp:sp>
    <dsp:sp modelId="{1EEAB030-0709-2044-8086-D9FE1D742314}">
      <dsp:nvSpPr>
        <dsp:cNvPr id="0" name=""/>
        <dsp:cNvSpPr/>
      </dsp:nvSpPr>
      <dsp:spPr>
        <a:xfrm>
          <a:off x="532855" y="2980356"/>
          <a:ext cx="7459979"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969" tIns="0" rIns="281969" bIns="0" numCol="1" spcCol="1270" anchor="ctr" anchorCtr="0">
          <a:noAutofit/>
        </a:bodyPr>
        <a:lstStyle/>
        <a:p>
          <a:pPr marL="0" lvl="0" indent="0" algn="l" defTabSz="622300">
            <a:lnSpc>
              <a:spcPct val="90000"/>
            </a:lnSpc>
            <a:spcBef>
              <a:spcPct val="0"/>
            </a:spcBef>
            <a:spcAft>
              <a:spcPct val="35000"/>
            </a:spcAft>
            <a:buNone/>
          </a:pPr>
          <a:r>
            <a:rPr lang="en-US" sz="1400" b="1" kern="1200" dirty="0"/>
            <a:t>Engagement:</a:t>
          </a:r>
          <a:endParaRPr lang="en-US" sz="1400" kern="1200" dirty="0"/>
        </a:p>
      </dsp:txBody>
      <dsp:txXfrm>
        <a:off x="547265" y="2994766"/>
        <a:ext cx="7431159" cy="266380"/>
      </dsp:txXfrm>
    </dsp:sp>
    <dsp:sp modelId="{7F1203FD-4FED-2C43-82B7-D5BDB4A598F7}">
      <dsp:nvSpPr>
        <dsp:cNvPr id="0" name=""/>
        <dsp:cNvSpPr/>
      </dsp:nvSpPr>
      <dsp:spPr>
        <a:xfrm>
          <a:off x="0" y="4085556"/>
          <a:ext cx="10657114" cy="913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7110" tIns="208280" rIns="827110" bIns="71120" numCol="1" spcCol="1270" anchor="t" anchorCtr="0">
          <a:noAutofit/>
        </a:bodyPr>
        <a:lstStyle/>
        <a:p>
          <a:pPr marL="57150" lvl="1" indent="-57150" algn="l" defTabSz="444500">
            <a:lnSpc>
              <a:spcPct val="90000"/>
            </a:lnSpc>
            <a:spcBef>
              <a:spcPct val="0"/>
            </a:spcBef>
            <a:spcAft>
              <a:spcPct val="15000"/>
            </a:spcAft>
            <a:buChar char="•"/>
          </a:pPr>
          <a:r>
            <a:rPr lang="en-US" sz="1000" kern="1200"/>
            <a:t>Financial implications to support career arc from entry onwards </a:t>
          </a:r>
        </a:p>
        <a:p>
          <a:pPr marL="57150" lvl="1" indent="-57150" algn="l" defTabSz="444500">
            <a:lnSpc>
              <a:spcPct val="90000"/>
            </a:lnSpc>
            <a:spcBef>
              <a:spcPct val="0"/>
            </a:spcBef>
            <a:spcAft>
              <a:spcPct val="15000"/>
            </a:spcAft>
            <a:buChar char="•"/>
          </a:pPr>
          <a:r>
            <a:rPr lang="en-US" sz="1000" kern="1200"/>
            <a:t>motivations of academic evaluators differ from practitioners</a:t>
          </a:r>
        </a:p>
        <a:p>
          <a:pPr marL="57150" lvl="1" indent="-57150" algn="l" defTabSz="444500">
            <a:lnSpc>
              <a:spcPct val="90000"/>
            </a:lnSpc>
            <a:spcBef>
              <a:spcPct val="0"/>
            </a:spcBef>
            <a:spcAft>
              <a:spcPct val="15000"/>
            </a:spcAft>
            <a:buChar char="•"/>
          </a:pPr>
          <a:r>
            <a:rPr lang="en-US" sz="1000" kern="1200"/>
            <a:t>Research base is critical along with tensions involved in validation </a:t>
          </a:r>
        </a:p>
        <a:p>
          <a:pPr marL="57150" lvl="1" indent="-57150" algn="l" defTabSz="444500">
            <a:lnSpc>
              <a:spcPct val="90000"/>
            </a:lnSpc>
            <a:spcBef>
              <a:spcPct val="0"/>
            </a:spcBef>
            <a:spcAft>
              <a:spcPct val="15000"/>
            </a:spcAft>
            <a:buChar char="•"/>
          </a:pPr>
          <a:r>
            <a:rPr lang="en-US" sz="1000" kern="1200"/>
            <a:t>Requires more targeted global partnering</a:t>
          </a:r>
        </a:p>
      </dsp:txBody>
      <dsp:txXfrm>
        <a:off x="0" y="4085556"/>
        <a:ext cx="10657114" cy="913500"/>
      </dsp:txXfrm>
    </dsp:sp>
    <dsp:sp modelId="{0E1CAFFB-9A39-9A41-8CFD-17D4453E0080}">
      <dsp:nvSpPr>
        <dsp:cNvPr id="0" name=""/>
        <dsp:cNvSpPr/>
      </dsp:nvSpPr>
      <dsp:spPr>
        <a:xfrm>
          <a:off x="532855" y="3937956"/>
          <a:ext cx="7459979" cy="29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969" tIns="0" rIns="281969" bIns="0" numCol="1" spcCol="1270" anchor="ctr" anchorCtr="0">
          <a:noAutofit/>
        </a:bodyPr>
        <a:lstStyle/>
        <a:p>
          <a:pPr marL="0" lvl="0" indent="0" algn="l" defTabSz="622300">
            <a:lnSpc>
              <a:spcPct val="90000"/>
            </a:lnSpc>
            <a:spcBef>
              <a:spcPct val="0"/>
            </a:spcBef>
            <a:spcAft>
              <a:spcPct val="35000"/>
            </a:spcAft>
            <a:buNone/>
          </a:pPr>
          <a:r>
            <a:rPr lang="en-US" sz="1400" b="1" kern="1200" dirty="0"/>
            <a:t>P&amp;C use and support: </a:t>
          </a:r>
          <a:endParaRPr lang="en-US" sz="1400" kern="1200" dirty="0"/>
        </a:p>
      </dsp:txBody>
      <dsp:txXfrm>
        <a:off x="547265" y="3952366"/>
        <a:ext cx="7431159" cy="266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69B09-85EF-ED41-92C5-ADB941B78570}">
      <dsp:nvSpPr>
        <dsp:cNvPr id="0" name=""/>
        <dsp:cNvSpPr/>
      </dsp:nvSpPr>
      <dsp:spPr>
        <a:xfrm rot="5400000">
          <a:off x="-184952" y="186051"/>
          <a:ext cx="1233019" cy="863113"/>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2011</a:t>
          </a:r>
        </a:p>
      </dsp:txBody>
      <dsp:txXfrm rot="-5400000">
        <a:off x="2" y="432655"/>
        <a:ext cx="863113" cy="369906"/>
      </dsp:txXfrm>
    </dsp:sp>
    <dsp:sp modelId="{F7973D04-0915-9D43-BC2E-3F2ACAE9BB0F}">
      <dsp:nvSpPr>
        <dsp:cNvPr id="0" name=""/>
        <dsp:cNvSpPr/>
      </dsp:nvSpPr>
      <dsp:spPr>
        <a:xfrm rot="5400000">
          <a:off x="5150851" y="-4286639"/>
          <a:ext cx="801462" cy="9376938"/>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b="1" kern="1200" dirty="0">
              <a:solidFill>
                <a:srgbClr val="FF0000"/>
              </a:solidFill>
            </a:rPr>
            <a:t>Program Evaluation Standards </a:t>
          </a:r>
          <a:r>
            <a:rPr lang="en-US" sz="2000" b="1" kern="1200" dirty="0">
              <a:solidFill>
                <a:srgbClr val="FF0000"/>
              </a:solidFill>
            </a:rPr>
            <a:t>(3</a:t>
          </a:r>
          <a:r>
            <a:rPr lang="en-US" sz="2000" b="1" kern="1200" baseline="30000" dirty="0">
              <a:solidFill>
                <a:srgbClr val="FF0000"/>
              </a:solidFill>
            </a:rPr>
            <a:t>rd</a:t>
          </a:r>
          <a:r>
            <a:rPr lang="en-US" sz="2000" b="1" kern="1200" dirty="0">
              <a:solidFill>
                <a:srgbClr val="FF0000"/>
              </a:solidFill>
            </a:rPr>
            <a:t> ed.)</a:t>
          </a:r>
          <a:endParaRPr lang="en-US" sz="2000" b="1" kern="1200" dirty="0"/>
        </a:p>
      </dsp:txBody>
      <dsp:txXfrm rot="-5400000">
        <a:off x="863113" y="40223"/>
        <a:ext cx="9337814" cy="723214"/>
      </dsp:txXfrm>
    </dsp:sp>
    <dsp:sp modelId="{7955770A-903E-5240-A9B6-AC3322B18A35}">
      <dsp:nvSpPr>
        <dsp:cNvPr id="0" name=""/>
        <dsp:cNvSpPr/>
      </dsp:nvSpPr>
      <dsp:spPr>
        <a:xfrm rot="5400000">
          <a:off x="-184952" y="1272072"/>
          <a:ext cx="1233019" cy="863113"/>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2011</a:t>
          </a:r>
        </a:p>
      </dsp:txBody>
      <dsp:txXfrm rot="-5400000">
        <a:off x="2" y="1518676"/>
        <a:ext cx="863113" cy="369906"/>
      </dsp:txXfrm>
    </dsp:sp>
    <dsp:sp modelId="{FABF69C2-3856-6048-901A-F2FBEA2ADF99}">
      <dsp:nvSpPr>
        <dsp:cNvPr id="0" name=""/>
        <dsp:cNvSpPr/>
      </dsp:nvSpPr>
      <dsp:spPr>
        <a:xfrm rot="5400000">
          <a:off x="5150851" y="-3200618"/>
          <a:ext cx="801462" cy="9376938"/>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b="1" kern="1200" dirty="0">
              <a:solidFill>
                <a:srgbClr val="FF0000"/>
              </a:solidFill>
            </a:rPr>
            <a:t>AEA Public Statement on Cultural Competence </a:t>
          </a:r>
          <a:endParaRPr lang="en-US" sz="3500" b="1" kern="1200" dirty="0"/>
        </a:p>
      </dsp:txBody>
      <dsp:txXfrm rot="-5400000">
        <a:off x="863113" y="1126244"/>
        <a:ext cx="9337814" cy="723214"/>
      </dsp:txXfrm>
    </dsp:sp>
    <dsp:sp modelId="{3F4864CD-DAEF-D949-8014-D7D846833F6C}">
      <dsp:nvSpPr>
        <dsp:cNvPr id="0" name=""/>
        <dsp:cNvSpPr/>
      </dsp:nvSpPr>
      <dsp:spPr>
        <a:xfrm rot="5400000">
          <a:off x="-184952" y="2358093"/>
          <a:ext cx="1233019" cy="863113"/>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2018</a:t>
          </a:r>
        </a:p>
      </dsp:txBody>
      <dsp:txXfrm rot="-5400000">
        <a:off x="2" y="2604697"/>
        <a:ext cx="863113" cy="369906"/>
      </dsp:txXfrm>
    </dsp:sp>
    <dsp:sp modelId="{298205BE-9A7D-394A-9E95-E4F341C954D8}">
      <dsp:nvSpPr>
        <dsp:cNvPr id="0" name=""/>
        <dsp:cNvSpPr/>
      </dsp:nvSpPr>
      <dsp:spPr>
        <a:xfrm rot="5400000">
          <a:off x="5150851" y="-2114597"/>
          <a:ext cx="801462" cy="9376938"/>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b="1" kern="1200" dirty="0">
              <a:solidFill>
                <a:srgbClr val="FF0000"/>
              </a:solidFill>
            </a:rPr>
            <a:t>AEA Guiding Principles </a:t>
          </a:r>
          <a:r>
            <a:rPr lang="en-US" sz="2000" b="1" kern="1200" dirty="0">
              <a:solidFill>
                <a:srgbClr val="FF0000"/>
              </a:solidFill>
            </a:rPr>
            <a:t>(revised)</a:t>
          </a:r>
          <a:endParaRPr lang="en-US" sz="2000" b="1" kern="1200" dirty="0"/>
        </a:p>
      </dsp:txBody>
      <dsp:txXfrm rot="-5400000">
        <a:off x="863113" y="2212265"/>
        <a:ext cx="9337814" cy="723214"/>
      </dsp:txXfrm>
    </dsp:sp>
    <dsp:sp modelId="{58D1A60E-8DCF-5148-98A8-F52F3F9FD721}">
      <dsp:nvSpPr>
        <dsp:cNvPr id="0" name=""/>
        <dsp:cNvSpPr/>
      </dsp:nvSpPr>
      <dsp:spPr>
        <a:xfrm rot="5400000">
          <a:off x="-184952" y="3444114"/>
          <a:ext cx="1233019" cy="863113"/>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ongoing</a:t>
          </a:r>
        </a:p>
      </dsp:txBody>
      <dsp:txXfrm rot="-5400000">
        <a:off x="2" y="3690718"/>
        <a:ext cx="863113" cy="369906"/>
      </dsp:txXfrm>
    </dsp:sp>
    <dsp:sp modelId="{B2994E98-662B-8D49-879F-179450D85BF0}">
      <dsp:nvSpPr>
        <dsp:cNvPr id="0" name=""/>
        <dsp:cNvSpPr/>
      </dsp:nvSpPr>
      <dsp:spPr>
        <a:xfrm rot="5400000">
          <a:off x="5150851" y="-1028575"/>
          <a:ext cx="801462" cy="9376938"/>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b="1" kern="1200" dirty="0"/>
            <a:t>Update cycle to be established by AEA board</a:t>
          </a:r>
        </a:p>
      </dsp:txBody>
      <dsp:txXfrm rot="-5400000">
        <a:off x="863113" y="3298287"/>
        <a:ext cx="9337814" cy="7232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69B09-85EF-ED41-92C5-ADB941B78570}">
      <dsp:nvSpPr>
        <dsp:cNvPr id="0" name=""/>
        <dsp:cNvSpPr/>
      </dsp:nvSpPr>
      <dsp:spPr>
        <a:xfrm rot="5400000">
          <a:off x="-158805" y="163565"/>
          <a:ext cx="1058700" cy="741090"/>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ndara" panose="020E0502030303020204" pitchFamily="34" charset="0"/>
            </a:rPr>
            <a:t>2015</a:t>
          </a:r>
          <a:endParaRPr lang="en-US" sz="2000" b="1" kern="1200" dirty="0"/>
        </a:p>
      </dsp:txBody>
      <dsp:txXfrm rot="-5400000">
        <a:off x="0" y="375305"/>
        <a:ext cx="741090" cy="317610"/>
      </dsp:txXfrm>
    </dsp:sp>
    <dsp:sp modelId="{F7973D04-0915-9D43-BC2E-3F2ACAE9BB0F}">
      <dsp:nvSpPr>
        <dsp:cNvPr id="0" name=""/>
        <dsp:cNvSpPr/>
      </dsp:nvSpPr>
      <dsp:spPr>
        <a:xfrm rot="5400000">
          <a:off x="5362986" y="-4554008"/>
          <a:ext cx="688155" cy="9979850"/>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Studied competency sets worldwide</a:t>
          </a:r>
        </a:p>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Created draft competencies (V1) by facilitating an engagement design</a:t>
          </a:r>
        </a:p>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Held listening posts at AEA 2015 &amp; revised draft (V2)</a:t>
          </a:r>
        </a:p>
      </dsp:txBody>
      <dsp:txXfrm rot="-5400000">
        <a:off x="717139" y="125432"/>
        <a:ext cx="9946257" cy="620969"/>
      </dsp:txXfrm>
    </dsp:sp>
    <dsp:sp modelId="{7B387BB1-CB71-7C45-A1DE-DBD7F8D955D5}">
      <dsp:nvSpPr>
        <dsp:cNvPr id="0" name=""/>
        <dsp:cNvSpPr/>
      </dsp:nvSpPr>
      <dsp:spPr>
        <a:xfrm rot="5400000">
          <a:off x="-158805" y="1104938"/>
          <a:ext cx="1058700" cy="741090"/>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ndara" panose="020E0502030303020204" pitchFamily="34" charset="0"/>
            </a:rPr>
            <a:t>2016</a:t>
          </a:r>
        </a:p>
      </dsp:txBody>
      <dsp:txXfrm rot="-5400000">
        <a:off x="0" y="1316678"/>
        <a:ext cx="741090" cy="317610"/>
      </dsp:txXfrm>
    </dsp:sp>
    <dsp:sp modelId="{3FC3683C-BD41-C643-8FFF-C5DC6D4BD8F4}">
      <dsp:nvSpPr>
        <dsp:cNvPr id="0" name=""/>
        <dsp:cNvSpPr/>
      </dsp:nvSpPr>
      <dsp:spPr>
        <a:xfrm rot="5400000">
          <a:off x="5386938" y="-3699714"/>
          <a:ext cx="688155" cy="9979850"/>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Conducted 15+ focus groups, webinars, and listening posts</a:t>
          </a:r>
        </a:p>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Created discussion guides for TIGs and Affiliates</a:t>
          </a:r>
        </a:p>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Established dedicated email address for feedback</a:t>
          </a:r>
        </a:p>
      </dsp:txBody>
      <dsp:txXfrm rot="-5400000">
        <a:off x="741091" y="979726"/>
        <a:ext cx="9946257" cy="620969"/>
      </dsp:txXfrm>
    </dsp:sp>
    <dsp:sp modelId="{956D53B8-D0EF-5F49-8470-B987A288FE66}">
      <dsp:nvSpPr>
        <dsp:cNvPr id="0" name=""/>
        <dsp:cNvSpPr/>
      </dsp:nvSpPr>
      <dsp:spPr>
        <a:xfrm rot="5400000">
          <a:off x="-158805" y="2046312"/>
          <a:ext cx="1058700" cy="741090"/>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ndara" panose="020E0502030303020204" pitchFamily="34" charset="0"/>
            </a:rPr>
            <a:t>2017</a:t>
          </a:r>
        </a:p>
      </dsp:txBody>
      <dsp:txXfrm rot="-5400000">
        <a:off x="0" y="2258052"/>
        <a:ext cx="741090" cy="317610"/>
      </dsp:txXfrm>
    </dsp:sp>
    <dsp:sp modelId="{94912200-16B9-A844-A7E0-590E3FF74649}">
      <dsp:nvSpPr>
        <dsp:cNvPr id="0" name=""/>
        <dsp:cNvSpPr/>
      </dsp:nvSpPr>
      <dsp:spPr>
        <a:xfrm rot="5400000">
          <a:off x="5386938" y="-2758340"/>
          <a:ext cx="688155" cy="9979850"/>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a:latin typeface="Candara" panose="020E0502030303020204" pitchFamily="34" charset="0"/>
            </a:rPr>
            <a:t>Surveyed 7400 members </a:t>
          </a:r>
          <a:r>
            <a:rPr lang="en-US" sz="2000" b="1" kern="1200" dirty="0">
              <a:latin typeface="Candara" panose="020E0502030303020204" pitchFamily="34" charset="0"/>
              <a:sym typeface="Wingdings" panose="05000000000000000000" pitchFamily="2" charset="2"/>
            </a:rPr>
            <a:t></a:t>
          </a:r>
          <a:r>
            <a:rPr lang="en-US" sz="2000" b="1" kern="1200" dirty="0">
              <a:latin typeface="Candara" panose="020E0502030303020204" pitchFamily="34" charset="0"/>
            </a:rPr>
            <a:t> 17% response rate (n = 1225)</a:t>
          </a:r>
        </a:p>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Presented results at AEA17 &amp; international VOPEs</a:t>
          </a:r>
          <a:endParaRPr lang="en-US" sz="1400" b="1" kern="1200" dirty="0">
            <a:latin typeface="Candara" panose="020E0502030303020204" pitchFamily="34" charset="0"/>
          </a:endParaRPr>
        </a:p>
      </dsp:txBody>
      <dsp:txXfrm rot="-5400000">
        <a:off x="741091" y="1921100"/>
        <a:ext cx="9946257" cy="620969"/>
      </dsp:txXfrm>
    </dsp:sp>
    <dsp:sp modelId="{D13FFCFC-92F1-7F40-AFF6-96D6FB7BC0E1}">
      <dsp:nvSpPr>
        <dsp:cNvPr id="0" name=""/>
        <dsp:cNvSpPr/>
      </dsp:nvSpPr>
      <dsp:spPr>
        <a:xfrm rot="5400000">
          <a:off x="-158805" y="2987685"/>
          <a:ext cx="1058700" cy="741090"/>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ndara" panose="020E0502030303020204" pitchFamily="34" charset="0"/>
            </a:rPr>
            <a:t>2018</a:t>
          </a:r>
        </a:p>
      </dsp:txBody>
      <dsp:txXfrm rot="-5400000">
        <a:off x="0" y="3199425"/>
        <a:ext cx="741090" cy="317610"/>
      </dsp:txXfrm>
    </dsp:sp>
    <dsp:sp modelId="{FDB3E8F0-2D3E-6848-92F3-5C3B307D85D6}">
      <dsp:nvSpPr>
        <dsp:cNvPr id="0" name=""/>
        <dsp:cNvSpPr/>
      </dsp:nvSpPr>
      <dsp:spPr>
        <a:xfrm rot="5400000">
          <a:off x="5386938" y="-1816966"/>
          <a:ext cx="688155" cy="9979850"/>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latin typeface="Candara" panose="020E0502030303020204" pitchFamily="34" charset="0"/>
            </a:rPr>
            <a:t>Revised draft competencies (V3) to address 2017 survey data</a:t>
          </a:r>
        </a:p>
        <a:p>
          <a:pPr marL="228600" lvl="1" indent="-228600" algn="l" defTabSz="889000">
            <a:lnSpc>
              <a:spcPct val="90000"/>
            </a:lnSpc>
            <a:spcBef>
              <a:spcPct val="0"/>
            </a:spcBef>
            <a:spcAft>
              <a:spcPct val="15000"/>
            </a:spcAft>
            <a:buChar char="•"/>
          </a:pPr>
          <a:r>
            <a:rPr lang="en-US" sz="2000" b="1" kern="1200" dirty="0">
              <a:latin typeface="Candara" panose="020E0502030303020204" pitchFamily="34" charset="0"/>
            </a:rPr>
            <a:t>AEA Board approval May 2018</a:t>
          </a:r>
        </a:p>
      </dsp:txBody>
      <dsp:txXfrm rot="-5400000">
        <a:off x="741091" y="2862474"/>
        <a:ext cx="9946257" cy="620969"/>
      </dsp:txXfrm>
    </dsp:sp>
    <dsp:sp modelId="{3C06A888-C6C7-EA45-9554-EA29BE990551}">
      <dsp:nvSpPr>
        <dsp:cNvPr id="0" name=""/>
        <dsp:cNvSpPr/>
      </dsp:nvSpPr>
      <dsp:spPr>
        <a:xfrm rot="5400000">
          <a:off x="-158805" y="3929059"/>
          <a:ext cx="1058700" cy="741090"/>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ndara" panose="020E0502030303020204" pitchFamily="34" charset="0"/>
            </a:rPr>
            <a:t>2020</a:t>
          </a:r>
        </a:p>
      </dsp:txBody>
      <dsp:txXfrm rot="-5400000">
        <a:off x="0" y="4140799"/>
        <a:ext cx="741090" cy="317610"/>
      </dsp:txXfrm>
    </dsp:sp>
    <dsp:sp modelId="{95BB0606-9C5D-BB47-B6F6-1C3AC10CF1B7}">
      <dsp:nvSpPr>
        <dsp:cNvPr id="0" name=""/>
        <dsp:cNvSpPr/>
      </dsp:nvSpPr>
      <dsp:spPr>
        <a:xfrm rot="5400000">
          <a:off x="5386938" y="-875593"/>
          <a:ext cx="688155" cy="9979850"/>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a:latin typeface="Candara" panose="020E0502030303020204" pitchFamily="34" charset="0"/>
            </a:rPr>
            <a:t>Published learnings in </a:t>
          </a:r>
          <a:r>
            <a:rPr lang="en-US" sz="2000" b="1" i="1" kern="1200" dirty="0">
              <a:latin typeface="Candara" panose="020E0502030303020204" pitchFamily="34" charset="0"/>
            </a:rPr>
            <a:t>New Directions for Evaluation </a:t>
          </a:r>
          <a:r>
            <a:rPr lang="en-US" sz="2000" b="1" kern="1200" dirty="0">
              <a:latin typeface="Candara" panose="020E0502030303020204" pitchFamily="34" charset="0"/>
            </a:rPr>
            <a:t>(Winter 2020, Number 168)</a:t>
          </a:r>
        </a:p>
      </dsp:txBody>
      <dsp:txXfrm rot="-5400000">
        <a:off x="741091" y="3803847"/>
        <a:ext cx="9946257" cy="6209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79D35-D1E2-4F0B-9BC7-F2329CC0B0C3}">
      <dsp:nvSpPr>
        <dsp:cNvPr id="0" name=""/>
        <dsp:cNvSpPr/>
      </dsp:nvSpPr>
      <dsp:spPr>
        <a:xfrm>
          <a:off x="2894651" y="1303350"/>
          <a:ext cx="1680209" cy="1680210"/>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F6BB277-1402-4637-BEB5-62CFA788F7BE}">
      <dsp:nvSpPr>
        <dsp:cNvPr id="0" name=""/>
        <dsp:cNvSpPr/>
      </dsp:nvSpPr>
      <dsp:spPr>
        <a:xfrm>
          <a:off x="1852467" y="133579"/>
          <a:ext cx="3405329" cy="112519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2">
                  <a:lumMod val="75000"/>
                </a:schemeClr>
              </a:solidFill>
            </a:rPr>
            <a:t>1. Professional Practice</a:t>
          </a:r>
        </a:p>
      </dsp:txBody>
      <dsp:txXfrm>
        <a:off x="1852467" y="133579"/>
        <a:ext cx="3405329" cy="1125196"/>
      </dsp:txXfrm>
    </dsp:sp>
    <dsp:sp modelId="{ABD6AD67-F9F4-4E35-B7CE-CB0DCE3B6105}">
      <dsp:nvSpPr>
        <dsp:cNvPr id="0" name=""/>
        <dsp:cNvSpPr/>
      </dsp:nvSpPr>
      <dsp:spPr>
        <a:xfrm>
          <a:off x="3533803" y="1767568"/>
          <a:ext cx="1680209" cy="1680210"/>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35BC571F-987F-4EE2-8EEA-725A66276EA6}">
      <dsp:nvSpPr>
        <dsp:cNvPr id="0" name=""/>
        <dsp:cNvSpPr/>
      </dsp:nvSpPr>
      <dsp:spPr>
        <a:xfrm>
          <a:off x="5007037" y="1389554"/>
          <a:ext cx="2428859" cy="12917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3">
                  <a:lumMod val="75000"/>
                </a:schemeClr>
              </a:solidFill>
            </a:rPr>
            <a:t>2. Methodology</a:t>
          </a:r>
        </a:p>
      </dsp:txBody>
      <dsp:txXfrm>
        <a:off x="5007037" y="1389554"/>
        <a:ext cx="2428859" cy="1291775"/>
      </dsp:txXfrm>
    </dsp:sp>
    <dsp:sp modelId="{C093941F-8669-4C9B-9816-D07FACCBBD49}">
      <dsp:nvSpPr>
        <dsp:cNvPr id="0" name=""/>
        <dsp:cNvSpPr/>
      </dsp:nvSpPr>
      <dsp:spPr>
        <a:xfrm>
          <a:off x="3289836" y="2519342"/>
          <a:ext cx="1680209" cy="1680210"/>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F7B0FC5A-3E9E-452A-A0E4-6646036B522D}">
      <dsp:nvSpPr>
        <dsp:cNvPr id="0" name=""/>
        <dsp:cNvSpPr/>
      </dsp:nvSpPr>
      <dsp:spPr>
        <a:xfrm>
          <a:off x="5078924" y="3511626"/>
          <a:ext cx="1747418" cy="122415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4">
                  <a:lumMod val="75000"/>
                </a:schemeClr>
              </a:solidFill>
            </a:rPr>
            <a:t>3. Context</a:t>
          </a:r>
        </a:p>
      </dsp:txBody>
      <dsp:txXfrm>
        <a:off x="5078924" y="3511626"/>
        <a:ext cx="1747418" cy="1224153"/>
      </dsp:txXfrm>
    </dsp:sp>
    <dsp:sp modelId="{6F54E901-E7C5-4D0C-A92C-49A3BD0D3090}">
      <dsp:nvSpPr>
        <dsp:cNvPr id="0" name=""/>
        <dsp:cNvSpPr/>
      </dsp:nvSpPr>
      <dsp:spPr>
        <a:xfrm>
          <a:off x="2499465" y="2519342"/>
          <a:ext cx="1680209" cy="1680210"/>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D001E0E9-AD4A-4F51-9438-7538D4BEE460}">
      <dsp:nvSpPr>
        <dsp:cNvPr id="0" name=""/>
        <dsp:cNvSpPr/>
      </dsp:nvSpPr>
      <dsp:spPr>
        <a:xfrm>
          <a:off x="247519" y="3383457"/>
          <a:ext cx="2538719" cy="148049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5">
                  <a:lumMod val="75000"/>
                </a:schemeClr>
              </a:solidFill>
            </a:rPr>
            <a:t>4. Project Planning &amp; Managemen</a:t>
          </a:r>
          <a:r>
            <a:rPr lang="en-US" sz="2100" b="1" kern="1200" dirty="0">
              <a:solidFill>
                <a:schemeClr val="accent5">
                  <a:lumMod val="75000"/>
                </a:schemeClr>
              </a:solidFill>
            </a:rPr>
            <a:t>t</a:t>
          </a:r>
        </a:p>
      </dsp:txBody>
      <dsp:txXfrm>
        <a:off x="247519" y="3383457"/>
        <a:ext cx="2538719" cy="1480490"/>
      </dsp:txXfrm>
    </dsp:sp>
    <dsp:sp modelId="{00BF549D-68D7-49C8-BFAF-A47C6941D888}">
      <dsp:nvSpPr>
        <dsp:cNvPr id="0" name=""/>
        <dsp:cNvSpPr/>
      </dsp:nvSpPr>
      <dsp:spPr>
        <a:xfrm>
          <a:off x="2255499" y="1767568"/>
          <a:ext cx="1680209" cy="1680210"/>
        </a:xfrm>
        <a:prstGeom prst="ellipse">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7147F110-D10D-4990-B15A-33FC20129602}">
      <dsp:nvSpPr>
        <dsp:cNvPr id="0" name=""/>
        <dsp:cNvSpPr/>
      </dsp:nvSpPr>
      <dsp:spPr>
        <a:xfrm>
          <a:off x="184103" y="1423365"/>
          <a:ext cx="2127883" cy="122415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6">
                  <a:lumMod val="75000"/>
                </a:schemeClr>
              </a:solidFill>
            </a:rPr>
            <a:t>5. Interpersonal</a:t>
          </a:r>
        </a:p>
      </dsp:txBody>
      <dsp:txXfrm>
        <a:off x="184103" y="1423365"/>
        <a:ext cx="2127883" cy="12241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BA7537-9859-784B-98C5-7D4E041C9D20}">
      <dsp:nvSpPr>
        <dsp:cNvPr id="0" name=""/>
        <dsp:cNvSpPr/>
      </dsp:nvSpPr>
      <dsp:spPr>
        <a:xfrm>
          <a:off x="6892" y="0"/>
          <a:ext cx="2060142" cy="8794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t>Standards</a:t>
          </a:r>
        </a:p>
      </dsp:txBody>
      <dsp:txXfrm>
        <a:off x="32651" y="25759"/>
        <a:ext cx="2008624" cy="827956"/>
      </dsp:txXfrm>
    </dsp:sp>
    <dsp:sp modelId="{DCB016BB-6DFD-564A-848E-F82EEF8580D3}">
      <dsp:nvSpPr>
        <dsp:cNvPr id="0" name=""/>
        <dsp:cNvSpPr/>
      </dsp:nvSpPr>
      <dsp:spPr>
        <a:xfrm>
          <a:off x="2273048" y="184279"/>
          <a:ext cx="436750" cy="5109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273048" y="286462"/>
        <a:ext cx="305725" cy="306549"/>
      </dsp:txXfrm>
    </dsp:sp>
    <dsp:sp modelId="{020BD4BA-F1BB-2047-B2DD-8F1D8AA547A2}">
      <dsp:nvSpPr>
        <dsp:cNvPr id="0" name=""/>
        <dsp:cNvSpPr/>
      </dsp:nvSpPr>
      <dsp:spPr>
        <a:xfrm>
          <a:off x="2891091" y="0"/>
          <a:ext cx="2060142" cy="8794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t>Competencies</a:t>
          </a:r>
        </a:p>
      </dsp:txBody>
      <dsp:txXfrm>
        <a:off x="2916850" y="25759"/>
        <a:ext cx="2008624" cy="827956"/>
      </dsp:txXfrm>
    </dsp:sp>
    <dsp:sp modelId="{377DBDDD-4846-9B4B-B251-C006AA903DB0}">
      <dsp:nvSpPr>
        <dsp:cNvPr id="0" name=""/>
        <dsp:cNvSpPr/>
      </dsp:nvSpPr>
      <dsp:spPr>
        <a:xfrm>
          <a:off x="5157247" y="184279"/>
          <a:ext cx="436750" cy="5109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157247" y="286462"/>
        <a:ext cx="305725" cy="306549"/>
      </dsp:txXfrm>
    </dsp:sp>
    <dsp:sp modelId="{EFF4686D-2A3D-3B4F-9BCF-B5C8573DEE8F}">
      <dsp:nvSpPr>
        <dsp:cNvPr id="0" name=""/>
        <dsp:cNvSpPr/>
      </dsp:nvSpPr>
      <dsp:spPr>
        <a:xfrm>
          <a:off x="5775290" y="0"/>
          <a:ext cx="2060142" cy="8794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t>Evidence, Use &amp; Culture</a:t>
          </a:r>
        </a:p>
      </dsp:txBody>
      <dsp:txXfrm>
        <a:off x="5801049" y="25759"/>
        <a:ext cx="2008624" cy="8279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CAEBFE-7BEE-3144-9021-524C3B1532D9}">
      <dsp:nvSpPr>
        <dsp:cNvPr id="0" name=""/>
        <dsp:cNvSpPr/>
      </dsp:nvSpPr>
      <dsp:spPr>
        <a:xfrm>
          <a:off x="4965906" y="2026297"/>
          <a:ext cx="919804" cy="91440"/>
        </a:xfrm>
        <a:custGeom>
          <a:avLst/>
          <a:gdLst/>
          <a:ahLst/>
          <a:cxnLst/>
          <a:rect l="0" t="0" r="0" b="0"/>
          <a:pathLst>
            <a:path>
              <a:moveTo>
                <a:pt x="0" y="45720"/>
              </a:moveTo>
              <a:lnTo>
                <a:pt x="91980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402048" y="2067261"/>
        <a:ext cx="47520" cy="9513"/>
      </dsp:txXfrm>
    </dsp:sp>
    <dsp:sp modelId="{B5313372-A8BF-2842-9E37-2431DBC1DD0F}">
      <dsp:nvSpPr>
        <dsp:cNvPr id="0" name=""/>
        <dsp:cNvSpPr/>
      </dsp:nvSpPr>
      <dsp:spPr>
        <a:xfrm>
          <a:off x="449072" y="4306"/>
          <a:ext cx="4518634" cy="413542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2481" tIns="212539" rIns="202481" bIns="212539" numCol="1" spcCol="1270" anchor="ctr" anchorCtr="0">
          <a:noAutofit/>
        </a:bodyPr>
        <a:lstStyle/>
        <a:p>
          <a:pPr marL="0" lvl="0" indent="0" algn="l" defTabSz="1600200">
            <a:lnSpc>
              <a:spcPct val="90000"/>
            </a:lnSpc>
            <a:spcBef>
              <a:spcPct val="0"/>
            </a:spcBef>
            <a:spcAft>
              <a:spcPct val="35000"/>
            </a:spcAft>
            <a:buNone/>
            <a:defRPr cap="all"/>
          </a:pPr>
          <a:r>
            <a:rPr lang="en-US" sz="3600" b="1" i="0" kern="1200" dirty="0">
              <a:latin typeface="+mn-lt"/>
            </a:rPr>
            <a:t>Evaluate 3 stages </a:t>
          </a:r>
          <a:r>
            <a:rPr lang="en-US" sz="3600" b="1" kern="1200" cap="none" baseline="0" dirty="0">
              <a:latin typeface="+mn-lt"/>
            </a:rPr>
            <a:t>1. Guiding values &amp; core documents </a:t>
          </a:r>
        </a:p>
        <a:p>
          <a:pPr marL="0" lvl="0" indent="0" algn="l" defTabSz="1600200">
            <a:lnSpc>
              <a:spcPct val="90000"/>
            </a:lnSpc>
            <a:spcBef>
              <a:spcPct val="0"/>
            </a:spcBef>
            <a:spcAft>
              <a:spcPct val="35000"/>
            </a:spcAft>
            <a:buNone/>
            <a:defRPr cap="all"/>
          </a:pPr>
          <a:r>
            <a:rPr lang="en-US" sz="3600" b="1" kern="1200" cap="none" baseline="0" dirty="0">
              <a:latin typeface="+mn-lt"/>
            </a:rPr>
            <a:t>2. Competencies </a:t>
          </a:r>
        </a:p>
        <a:p>
          <a:pPr marL="0" lvl="0" indent="0" algn="l" defTabSz="1600200">
            <a:lnSpc>
              <a:spcPct val="90000"/>
            </a:lnSpc>
            <a:spcBef>
              <a:spcPct val="0"/>
            </a:spcBef>
            <a:spcAft>
              <a:spcPct val="35000"/>
            </a:spcAft>
            <a:buNone/>
            <a:defRPr cap="all"/>
          </a:pPr>
          <a:r>
            <a:rPr lang="en-US" sz="3600" b="1" kern="1200" cap="none" baseline="0" dirty="0">
              <a:latin typeface="+mn-lt"/>
            </a:rPr>
            <a:t>3. Using &amp; validating competencies</a:t>
          </a:r>
          <a:endParaRPr lang="en-US" sz="3600" b="1" i="0" kern="1200" cap="none" baseline="0" dirty="0">
            <a:latin typeface="+mn-lt"/>
          </a:endParaRPr>
        </a:p>
      </dsp:txBody>
      <dsp:txXfrm>
        <a:off x="449072" y="4306"/>
        <a:ext cx="4518634" cy="4135423"/>
      </dsp:txXfrm>
    </dsp:sp>
    <dsp:sp modelId="{95E657F9-54B9-F64E-9348-361B19AA2929}">
      <dsp:nvSpPr>
        <dsp:cNvPr id="0" name=""/>
        <dsp:cNvSpPr/>
      </dsp:nvSpPr>
      <dsp:spPr>
        <a:xfrm>
          <a:off x="5918110" y="43367"/>
          <a:ext cx="4605617" cy="4057300"/>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2481" tIns="212539" rIns="202481" bIns="212539" numCol="1" spcCol="1270" anchor="ctr" anchorCtr="0">
          <a:noAutofit/>
        </a:bodyPr>
        <a:lstStyle/>
        <a:p>
          <a:pPr marL="0" lvl="0" indent="0" algn="l" defTabSz="1244600">
            <a:lnSpc>
              <a:spcPct val="90000"/>
            </a:lnSpc>
            <a:spcBef>
              <a:spcPct val="0"/>
            </a:spcBef>
            <a:spcAft>
              <a:spcPct val="35000"/>
            </a:spcAft>
            <a:buNone/>
            <a:defRPr cap="all"/>
          </a:pPr>
          <a:r>
            <a:rPr lang="en-US" sz="2800" b="1" kern="1200" cap="none" baseline="0" dirty="0"/>
            <a:t>❑ Reflect on where we are: align steps </a:t>
          </a:r>
        </a:p>
        <a:p>
          <a:pPr marL="0" lvl="0" indent="0" algn="l" defTabSz="1244600">
            <a:lnSpc>
              <a:spcPct val="90000"/>
            </a:lnSpc>
            <a:spcBef>
              <a:spcPct val="0"/>
            </a:spcBef>
            <a:spcAft>
              <a:spcPct val="35000"/>
            </a:spcAft>
            <a:buNone/>
            <a:defRPr cap="all"/>
          </a:pPr>
          <a:r>
            <a:rPr lang="en-US" sz="2800" b="1" kern="1200" cap="none" baseline="0" dirty="0"/>
            <a:t>❑ Continue inclusive, iterative work toward professionalization </a:t>
          </a:r>
        </a:p>
        <a:p>
          <a:pPr marL="0" lvl="0" indent="0" algn="l" defTabSz="1244600">
            <a:lnSpc>
              <a:spcPct val="90000"/>
            </a:lnSpc>
            <a:spcBef>
              <a:spcPct val="0"/>
            </a:spcBef>
            <a:spcAft>
              <a:spcPct val="35000"/>
            </a:spcAft>
            <a:buNone/>
            <a:defRPr cap="all"/>
          </a:pPr>
          <a:r>
            <a:rPr lang="en-US" sz="2800" b="1" kern="1200" cap="none" baseline="0" dirty="0"/>
            <a:t>❑ Clarify next steps</a:t>
          </a:r>
        </a:p>
        <a:p>
          <a:pPr marL="0" lvl="0" indent="0" algn="l" defTabSz="1244600">
            <a:lnSpc>
              <a:spcPct val="90000"/>
            </a:lnSpc>
            <a:spcBef>
              <a:spcPct val="0"/>
            </a:spcBef>
            <a:spcAft>
              <a:spcPct val="35000"/>
            </a:spcAft>
            <a:buNone/>
            <a:defRPr cap="all"/>
          </a:pPr>
          <a:r>
            <a:rPr lang="en-US" sz="2800" b="1" kern="1200" cap="none" baseline="0" dirty="0"/>
            <a:t>❑ Solicit engagement/ involvement</a:t>
          </a:r>
          <a:endParaRPr lang="en-US" sz="2800" kern="1200" cap="none" baseline="0" dirty="0"/>
        </a:p>
      </dsp:txBody>
      <dsp:txXfrm>
        <a:off x="5918110" y="43367"/>
        <a:ext cx="4605617" cy="40573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0B8EF-DD31-4FFB-ACB3-A5998B161943}">
      <dsp:nvSpPr>
        <dsp:cNvPr id="0" name=""/>
        <dsp:cNvSpPr/>
      </dsp:nvSpPr>
      <dsp:spPr>
        <a:xfrm>
          <a:off x="721824" y="885078"/>
          <a:ext cx="1480631" cy="124783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E6C179-C14C-454D-A78A-A0D06CA9F259}">
      <dsp:nvSpPr>
        <dsp:cNvPr id="0" name=""/>
        <dsp:cNvSpPr/>
      </dsp:nvSpPr>
      <dsp:spPr>
        <a:xfrm>
          <a:off x="1147140" y="1193995"/>
          <a:ext cx="630000" cy="63000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9DF542-70F7-42A6-860A-0936BEAF467C}">
      <dsp:nvSpPr>
        <dsp:cNvPr id="0" name=""/>
        <dsp:cNvSpPr/>
      </dsp:nvSpPr>
      <dsp:spPr>
        <a:xfrm>
          <a:off x="562140" y="239999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Build on Competency Task Force work</a:t>
          </a:r>
          <a:endParaRPr lang="en-US" sz="1500" kern="1200" dirty="0"/>
        </a:p>
      </dsp:txBody>
      <dsp:txXfrm>
        <a:off x="562140" y="2399995"/>
        <a:ext cx="1800000" cy="720000"/>
      </dsp:txXfrm>
    </dsp:sp>
    <dsp:sp modelId="{A6788B81-4419-9241-8C5B-30D281B4CA85}">
      <dsp:nvSpPr>
        <dsp:cNvPr id="0" name=""/>
        <dsp:cNvSpPr/>
      </dsp:nvSpPr>
      <dsp:spPr>
        <a:xfrm>
          <a:off x="2811877" y="886453"/>
          <a:ext cx="1530524" cy="1242332"/>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90CB8D-962F-8242-B236-C96D9674C7D7}">
      <dsp:nvSpPr>
        <dsp:cNvPr id="0" name=""/>
        <dsp:cNvSpPr/>
      </dsp:nvSpPr>
      <dsp:spPr>
        <a:xfrm>
          <a:off x="3262140" y="1192620"/>
          <a:ext cx="630000" cy="630000"/>
        </a:xfrm>
        <a:prstGeom prst="rect">
          <a:avLst/>
        </a:prstGeom>
        <a:solidFill>
          <a:schemeClr val="bg1">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6767C7-227D-7746-967D-0B22F1079CA8}">
      <dsp:nvSpPr>
        <dsp:cNvPr id="0" name=""/>
        <dsp:cNvSpPr/>
      </dsp:nvSpPr>
      <dsp:spPr>
        <a:xfrm>
          <a:off x="2677140" y="2398620"/>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a:t>Build </a:t>
          </a:r>
          <a:r>
            <a:rPr lang="en-US" sz="1500" b="1" kern="1200" dirty="0"/>
            <a:t>our WG and our communities of practice</a:t>
          </a:r>
          <a:endParaRPr lang="en-US" sz="1500" kern="1200" dirty="0"/>
        </a:p>
      </dsp:txBody>
      <dsp:txXfrm>
        <a:off x="2677140" y="2398620"/>
        <a:ext cx="1800000" cy="720000"/>
      </dsp:txXfrm>
    </dsp:sp>
    <dsp:sp modelId="{DD69C46C-F348-4B9E-94CE-604B1CD7BE8C}">
      <dsp:nvSpPr>
        <dsp:cNvPr id="0" name=""/>
        <dsp:cNvSpPr/>
      </dsp:nvSpPr>
      <dsp:spPr>
        <a:xfrm>
          <a:off x="4974179" y="862879"/>
          <a:ext cx="1435920" cy="1336628"/>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81FCC4-87B1-4E79-B141-7C4611CC33C9}">
      <dsp:nvSpPr>
        <dsp:cNvPr id="0" name=""/>
        <dsp:cNvSpPr/>
      </dsp:nvSpPr>
      <dsp:spPr>
        <a:xfrm>
          <a:off x="5377140" y="1216194"/>
          <a:ext cx="630000" cy="630000"/>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30C8BA-F866-4B33-BFEB-67915A08DE0B}">
      <dsp:nvSpPr>
        <dsp:cNvPr id="0" name=""/>
        <dsp:cNvSpPr/>
      </dsp:nvSpPr>
      <dsp:spPr>
        <a:xfrm>
          <a:off x="4792140" y="2422194"/>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ENACT our charge</a:t>
          </a:r>
          <a:endParaRPr lang="en-US" sz="1500" kern="1200" dirty="0"/>
        </a:p>
      </dsp:txBody>
      <dsp:txXfrm>
        <a:off x="4792140" y="2422194"/>
        <a:ext cx="1800000" cy="720000"/>
      </dsp:txXfrm>
    </dsp:sp>
    <dsp:sp modelId="{E0860323-1376-49FF-8C14-C7B86CB664C4}">
      <dsp:nvSpPr>
        <dsp:cNvPr id="0" name=""/>
        <dsp:cNvSpPr/>
      </dsp:nvSpPr>
      <dsp:spPr>
        <a:xfrm>
          <a:off x="7090371" y="880692"/>
          <a:ext cx="1433537" cy="1265379"/>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3394E4-CF0D-40F9-A389-AA6A3268C2AA}">
      <dsp:nvSpPr>
        <dsp:cNvPr id="0" name=""/>
        <dsp:cNvSpPr/>
      </dsp:nvSpPr>
      <dsp:spPr>
        <a:xfrm>
          <a:off x="7492140" y="1198381"/>
          <a:ext cx="630000" cy="630000"/>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06EB36-A64D-4CF5-AAF9-D45180ABD504}">
      <dsp:nvSpPr>
        <dsp:cNvPr id="0" name=""/>
        <dsp:cNvSpPr/>
      </dsp:nvSpPr>
      <dsp:spPr>
        <a:xfrm>
          <a:off x="6907140" y="240438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Organize learning events/webinars</a:t>
          </a:r>
          <a:endParaRPr lang="en-US" sz="1500" kern="1200" dirty="0"/>
        </a:p>
      </dsp:txBody>
      <dsp:txXfrm>
        <a:off x="6907140" y="2404381"/>
        <a:ext cx="1800000" cy="720000"/>
      </dsp:txXfrm>
    </dsp:sp>
    <dsp:sp modelId="{8C89C69E-4732-4EF5-A958-6ACCAC24E58E}">
      <dsp:nvSpPr>
        <dsp:cNvPr id="0" name=""/>
        <dsp:cNvSpPr/>
      </dsp:nvSpPr>
      <dsp:spPr>
        <a:xfrm>
          <a:off x="9194687" y="856783"/>
          <a:ext cx="1454904" cy="1361014"/>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5533AF-4544-4CBE-8EF6-C9A5C865A512}">
      <dsp:nvSpPr>
        <dsp:cNvPr id="0" name=""/>
        <dsp:cNvSpPr/>
      </dsp:nvSpPr>
      <dsp:spPr>
        <a:xfrm>
          <a:off x="9607140" y="1222290"/>
          <a:ext cx="630000" cy="630000"/>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AF5C17-0EE8-4303-8B55-A9F5672684CE}">
      <dsp:nvSpPr>
        <dsp:cNvPr id="0" name=""/>
        <dsp:cNvSpPr/>
      </dsp:nvSpPr>
      <dsp:spPr>
        <a:xfrm>
          <a:off x="9022140" y="2428290"/>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Engage AEA members, partners &amp;  beyond</a:t>
          </a:r>
          <a:endParaRPr lang="en-US" sz="1500" kern="1200" dirty="0"/>
        </a:p>
      </dsp:txBody>
      <dsp:txXfrm>
        <a:off x="9022140" y="2428290"/>
        <a:ext cx="1800000"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69B09-85EF-ED41-92C5-ADB941B78570}">
      <dsp:nvSpPr>
        <dsp:cNvPr id="0" name=""/>
        <dsp:cNvSpPr/>
      </dsp:nvSpPr>
      <dsp:spPr>
        <a:xfrm rot="5400000">
          <a:off x="-132538" y="134010"/>
          <a:ext cx="883588" cy="618512"/>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1</a:t>
          </a:r>
        </a:p>
      </dsp:txBody>
      <dsp:txXfrm rot="-5400000">
        <a:off x="0" y="310728"/>
        <a:ext cx="618512" cy="265076"/>
      </dsp:txXfrm>
    </dsp:sp>
    <dsp:sp modelId="{F7973D04-0915-9D43-BC2E-3F2ACAE9BB0F}">
      <dsp:nvSpPr>
        <dsp:cNvPr id="0" name=""/>
        <dsp:cNvSpPr/>
      </dsp:nvSpPr>
      <dsp:spPr>
        <a:xfrm rot="5400000">
          <a:off x="4147205" y="-3528692"/>
          <a:ext cx="574332" cy="7631718"/>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solidFill>
                <a:srgbClr val="FF0000"/>
              </a:solidFill>
            </a:rPr>
            <a:t>USE</a:t>
          </a:r>
          <a:r>
            <a:rPr lang="en-US" sz="1400" b="1" kern="1200" dirty="0"/>
            <a:t>:  Engage with AEA Board to address ongoing P&amp;C policy &amp; support </a:t>
          </a:r>
          <a:endParaRPr lang="en-US" sz="1400" kern="1200" dirty="0"/>
        </a:p>
        <a:p>
          <a:pPr marL="114300" lvl="1" indent="-114300" algn="l" defTabSz="622300">
            <a:lnSpc>
              <a:spcPct val="90000"/>
            </a:lnSpc>
            <a:spcBef>
              <a:spcPct val="0"/>
            </a:spcBef>
            <a:spcAft>
              <a:spcPct val="15000"/>
            </a:spcAft>
            <a:buChar char="•"/>
          </a:pPr>
          <a:r>
            <a:rPr lang="en-US" sz="1400" b="1" kern="1200" dirty="0">
              <a:solidFill>
                <a:srgbClr val="FF0000"/>
              </a:solidFill>
            </a:rPr>
            <a:t>EVOLVE: </a:t>
          </a:r>
          <a:r>
            <a:rPr lang="en-US" sz="1400" b="1" kern="1200" dirty="0"/>
            <a:t>Update competencies on a regular basis as evaluation practice changes over time</a:t>
          </a:r>
          <a:endParaRPr lang="en-US" sz="1400" kern="1200" dirty="0"/>
        </a:p>
      </dsp:txBody>
      <dsp:txXfrm rot="-5400000">
        <a:off x="618513" y="28037"/>
        <a:ext cx="7603681" cy="518258"/>
      </dsp:txXfrm>
    </dsp:sp>
    <dsp:sp modelId="{7955770A-903E-5240-A9B6-AC3322B18A35}">
      <dsp:nvSpPr>
        <dsp:cNvPr id="0" name=""/>
        <dsp:cNvSpPr/>
      </dsp:nvSpPr>
      <dsp:spPr>
        <a:xfrm rot="5400000">
          <a:off x="-132538" y="919251"/>
          <a:ext cx="883588" cy="618512"/>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2</a:t>
          </a:r>
        </a:p>
      </dsp:txBody>
      <dsp:txXfrm rot="-5400000">
        <a:off x="0" y="1095969"/>
        <a:ext cx="618512" cy="265076"/>
      </dsp:txXfrm>
    </dsp:sp>
    <dsp:sp modelId="{FABF69C2-3856-6048-901A-F2FBEA2ADF99}">
      <dsp:nvSpPr>
        <dsp:cNvPr id="0" name=""/>
        <dsp:cNvSpPr/>
      </dsp:nvSpPr>
      <dsp:spPr>
        <a:xfrm rot="5400000">
          <a:off x="4147205" y="-2752679"/>
          <a:ext cx="574332" cy="7631718"/>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solidFill>
                <a:srgbClr val="FF0000"/>
              </a:solidFill>
            </a:rPr>
            <a:t>INSTITUTIONALIZE: </a:t>
          </a:r>
          <a:r>
            <a:rPr lang="en-US" sz="1400" b="1" kern="1200" dirty="0">
              <a:solidFill>
                <a:schemeClr val="tx1"/>
              </a:solidFill>
            </a:rPr>
            <a:t>Integrate competencies within AEA: proposals, conference, other PD</a:t>
          </a:r>
        </a:p>
        <a:p>
          <a:pPr marL="114300" lvl="1" indent="-114300" algn="l" defTabSz="622300">
            <a:lnSpc>
              <a:spcPct val="90000"/>
            </a:lnSpc>
            <a:spcBef>
              <a:spcPct val="0"/>
            </a:spcBef>
            <a:spcAft>
              <a:spcPct val="15000"/>
            </a:spcAft>
            <a:buChar char="•"/>
          </a:pPr>
          <a:r>
            <a:rPr lang="en-US" sz="1400" b="1" kern="1200" dirty="0">
              <a:solidFill>
                <a:srgbClr val="FF0000"/>
              </a:solidFill>
            </a:rPr>
            <a:t>ALIGN: </a:t>
          </a:r>
          <a:r>
            <a:rPr lang="en-US" sz="1400" b="1" kern="1200" dirty="0"/>
            <a:t>Start with crosswalk of foundational documents</a:t>
          </a:r>
        </a:p>
      </dsp:txBody>
      <dsp:txXfrm rot="-5400000">
        <a:off x="618513" y="804050"/>
        <a:ext cx="7603681" cy="518258"/>
      </dsp:txXfrm>
    </dsp:sp>
    <dsp:sp modelId="{3F4864CD-DAEF-D949-8014-D7D846833F6C}">
      <dsp:nvSpPr>
        <dsp:cNvPr id="0" name=""/>
        <dsp:cNvSpPr/>
      </dsp:nvSpPr>
      <dsp:spPr>
        <a:xfrm rot="5400000">
          <a:off x="-132538" y="1704493"/>
          <a:ext cx="883588" cy="618512"/>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3</a:t>
          </a:r>
        </a:p>
      </dsp:txBody>
      <dsp:txXfrm rot="-5400000">
        <a:off x="0" y="1881211"/>
        <a:ext cx="618512" cy="265076"/>
      </dsp:txXfrm>
    </dsp:sp>
    <dsp:sp modelId="{298205BE-9A7D-394A-9E95-E4F341C954D8}">
      <dsp:nvSpPr>
        <dsp:cNvPr id="0" name=""/>
        <dsp:cNvSpPr/>
      </dsp:nvSpPr>
      <dsp:spPr>
        <a:xfrm rot="5400000">
          <a:off x="4147205" y="-1956738"/>
          <a:ext cx="574332" cy="7631718"/>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solidFill>
                <a:srgbClr val="FF0000"/>
              </a:solidFill>
            </a:rPr>
            <a:t>EXPAND BEYOND COMPETENCY DOMAINS</a:t>
          </a:r>
          <a:r>
            <a:rPr lang="en-US" sz="1400" b="1" kern="1200" dirty="0"/>
            <a:t>: Address job function, levels of expertise, contextual and developmental levels</a:t>
          </a:r>
        </a:p>
      </dsp:txBody>
      <dsp:txXfrm rot="-5400000">
        <a:off x="618513" y="1599991"/>
        <a:ext cx="7603681" cy="518258"/>
      </dsp:txXfrm>
    </dsp:sp>
    <dsp:sp modelId="{268CEA98-089C-264D-B02E-CAE5B188ACC6}">
      <dsp:nvSpPr>
        <dsp:cNvPr id="0" name=""/>
        <dsp:cNvSpPr/>
      </dsp:nvSpPr>
      <dsp:spPr>
        <a:xfrm rot="5400000">
          <a:off x="-132538" y="2489734"/>
          <a:ext cx="883588" cy="618512"/>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 4</a:t>
          </a:r>
        </a:p>
      </dsp:txBody>
      <dsp:txXfrm rot="-5400000">
        <a:off x="0" y="2666452"/>
        <a:ext cx="618512" cy="265076"/>
      </dsp:txXfrm>
    </dsp:sp>
    <dsp:sp modelId="{E0C50A02-9E34-E444-BF44-2C973926FDC6}">
      <dsp:nvSpPr>
        <dsp:cNvPr id="0" name=""/>
        <dsp:cNvSpPr/>
      </dsp:nvSpPr>
      <dsp:spPr>
        <a:xfrm rot="5400000">
          <a:off x="4147205" y="-1171496"/>
          <a:ext cx="574332" cy="7631718"/>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b="1" kern="1200" dirty="0">
              <a:solidFill>
                <a:srgbClr val="FF0000"/>
              </a:solidFill>
            </a:rPr>
            <a:t>ENGAGE:  </a:t>
          </a:r>
          <a:r>
            <a:rPr lang="en-US" sz="1300" b="1" kern="1200" dirty="0"/>
            <a:t>Develop voluntary processes evaluators can use in specific contexts to self-reflect &amp; engage with others, Design materials that highlight and reinforces interconnections among AEA foundational documents</a:t>
          </a:r>
          <a:endParaRPr lang="en-US" sz="1300" kern="1200" dirty="0"/>
        </a:p>
      </dsp:txBody>
      <dsp:txXfrm rot="-5400000">
        <a:off x="618513" y="2385233"/>
        <a:ext cx="7603681" cy="518258"/>
      </dsp:txXfrm>
    </dsp:sp>
    <dsp:sp modelId="{A53CA86E-09AF-8347-9E09-1DE85C369122}">
      <dsp:nvSpPr>
        <dsp:cNvPr id="0" name=""/>
        <dsp:cNvSpPr/>
      </dsp:nvSpPr>
      <dsp:spPr>
        <a:xfrm rot="5400000">
          <a:off x="-132538" y="3274976"/>
          <a:ext cx="883588" cy="618512"/>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 5</a:t>
          </a:r>
        </a:p>
      </dsp:txBody>
      <dsp:txXfrm rot="-5400000">
        <a:off x="0" y="3451694"/>
        <a:ext cx="618512" cy="265076"/>
      </dsp:txXfrm>
    </dsp:sp>
    <dsp:sp modelId="{F5155A83-6035-0E46-9A03-A596B3DBDC0C}">
      <dsp:nvSpPr>
        <dsp:cNvPr id="0" name=""/>
        <dsp:cNvSpPr/>
      </dsp:nvSpPr>
      <dsp:spPr>
        <a:xfrm rot="5400000">
          <a:off x="4147205" y="-386255"/>
          <a:ext cx="574332" cy="7631718"/>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a:solidFill>
                <a:srgbClr val="FF0000"/>
              </a:solidFill>
            </a:rPr>
            <a:t>RESEARCH:  </a:t>
          </a:r>
          <a:r>
            <a:rPr lang="en-US" sz="1400" b="1" kern="1200"/>
            <a:t>Organize &amp; support P&amp;C research community</a:t>
          </a:r>
          <a:endParaRPr lang="en-US" sz="1400" b="1" kern="1200" dirty="0"/>
        </a:p>
      </dsp:txBody>
      <dsp:txXfrm rot="-5400000">
        <a:off x="618513" y="3170474"/>
        <a:ext cx="7603681" cy="518258"/>
      </dsp:txXfrm>
    </dsp:sp>
    <dsp:sp modelId="{CA70D9FF-F0A4-4148-816D-3858E37A4482}">
      <dsp:nvSpPr>
        <dsp:cNvPr id="0" name=""/>
        <dsp:cNvSpPr/>
      </dsp:nvSpPr>
      <dsp:spPr>
        <a:xfrm rot="5400000">
          <a:off x="-132538" y="4060217"/>
          <a:ext cx="883588" cy="618512"/>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6</a:t>
          </a:r>
        </a:p>
      </dsp:txBody>
      <dsp:txXfrm rot="-5400000">
        <a:off x="0" y="4236935"/>
        <a:ext cx="618512" cy="265076"/>
      </dsp:txXfrm>
    </dsp:sp>
    <dsp:sp modelId="{5ADA3833-B023-624D-A51A-20B111AE4E8D}">
      <dsp:nvSpPr>
        <dsp:cNvPr id="0" name=""/>
        <dsp:cNvSpPr/>
      </dsp:nvSpPr>
      <dsp:spPr>
        <a:xfrm rot="5400000">
          <a:off x="4147205" y="398986"/>
          <a:ext cx="574332" cy="7631718"/>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solidFill>
                <a:srgbClr val="FF0000"/>
              </a:solidFill>
            </a:rPr>
            <a:t>ADVOCATE:  </a:t>
          </a:r>
          <a:r>
            <a:rPr lang="en-US" sz="1400" b="1" kern="1200" dirty="0"/>
            <a:t>Advocate for professionalizing evaluation via global dialogue</a:t>
          </a:r>
          <a:endParaRPr lang="en-US" sz="1400" kern="1200" dirty="0"/>
        </a:p>
        <a:p>
          <a:pPr marL="114300" lvl="1" indent="-114300" algn="l" defTabSz="622300">
            <a:lnSpc>
              <a:spcPct val="90000"/>
            </a:lnSpc>
            <a:spcBef>
              <a:spcPct val="0"/>
            </a:spcBef>
            <a:spcAft>
              <a:spcPct val="15000"/>
            </a:spcAft>
            <a:buChar char="•"/>
          </a:pPr>
          <a:r>
            <a:rPr lang="en-US" sz="1400" b="1" kern="1200" dirty="0">
              <a:solidFill>
                <a:srgbClr val="FF0000"/>
              </a:solidFill>
            </a:rPr>
            <a:t>DISSEMINATE:  </a:t>
          </a:r>
          <a:r>
            <a:rPr lang="en-US" sz="1400" b="1" kern="1200" dirty="0"/>
            <a:t>Expand competencies documentation &amp; disseminate</a:t>
          </a:r>
          <a:endParaRPr lang="en-US" sz="1400" kern="1200" dirty="0"/>
        </a:p>
      </dsp:txBody>
      <dsp:txXfrm rot="-5400000">
        <a:off x="618513" y="3955716"/>
        <a:ext cx="7603681" cy="5182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25D41-BA0B-0E46-96DA-85F009A26D3C}">
      <dsp:nvSpPr>
        <dsp:cNvPr id="0" name=""/>
        <dsp:cNvSpPr/>
      </dsp:nvSpPr>
      <dsp:spPr>
        <a:xfrm rot="5400000">
          <a:off x="-246547" y="250820"/>
          <a:ext cx="1643647" cy="1150552"/>
        </a:xfrm>
        <a:prstGeom prst="chevron">
          <a:avLst/>
        </a:prstGeom>
        <a:solidFill>
          <a:srgbClr val="A50021"/>
        </a:solidFill>
        <a:ln w="12700" cap="flat" cmpd="sng" algn="ctr">
          <a:solidFill>
            <a:srgbClr val="A5002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Franklin Gothic Demi Cond" panose="020B0706030402020204" pitchFamily="34" charset="0"/>
            </a:rPr>
            <a:t>1981</a:t>
          </a:r>
        </a:p>
      </dsp:txBody>
      <dsp:txXfrm rot="-5400000">
        <a:off x="1" y="579548"/>
        <a:ext cx="1150552" cy="493095"/>
      </dsp:txXfrm>
    </dsp:sp>
    <dsp:sp modelId="{2A0820AA-5482-2A45-A9F8-2A3E3D54E448}">
      <dsp:nvSpPr>
        <dsp:cNvPr id="0" name=""/>
        <dsp:cNvSpPr/>
      </dsp:nvSpPr>
      <dsp:spPr>
        <a:xfrm rot="5400000">
          <a:off x="4255332" y="-3100505"/>
          <a:ext cx="1068370" cy="727792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b="1" kern="1200" dirty="0" err="1"/>
            <a:t>Kirkhart</a:t>
          </a:r>
          <a:r>
            <a:rPr lang="en-US" sz="3200" b="1" kern="1200" dirty="0"/>
            <a:t>: </a:t>
          </a:r>
          <a:r>
            <a:rPr lang="en-US" sz="3200" kern="1200" dirty="0"/>
            <a:t>Defining evaluator competencies: New light on an old issue</a:t>
          </a:r>
        </a:p>
      </dsp:txBody>
      <dsp:txXfrm rot="-5400000">
        <a:off x="1150553" y="56428"/>
        <a:ext cx="7225775" cy="964062"/>
      </dsp:txXfrm>
    </dsp:sp>
    <dsp:sp modelId="{595D48B7-6425-674D-8AD3-BF8211913785}">
      <dsp:nvSpPr>
        <dsp:cNvPr id="0" name=""/>
        <dsp:cNvSpPr/>
      </dsp:nvSpPr>
      <dsp:spPr>
        <a:xfrm rot="5400000">
          <a:off x="-246547" y="1751392"/>
          <a:ext cx="1643647" cy="1150552"/>
        </a:xfrm>
        <a:prstGeom prst="chevron">
          <a:avLst/>
        </a:prstGeom>
        <a:solidFill>
          <a:srgbClr val="A50021"/>
        </a:solidFill>
        <a:ln w="12700" cap="flat" cmpd="sng" algn="ctr">
          <a:solidFill>
            <a:srgbClr val="A5002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Franklin Gothic Demi Cond" panose="020B0706030402020204" pitchFamily="34" charset="0"/>
            </a:rPr>
            <a:t>1990</a:t>
          </a:r>
        </a:p>
      </dsp:txBody>
      <dsp:txXfrm rot="-5400000">
        <a:off x="1" y="2080120"/>
        <a:ext cx="1150552" cy="493095"/>
      </dsp:txXfrm>
    </dsp:sp>
    <dsp:sp modelId="{4625645A-5D46-1B4F-93F0-8A25B9D36273}">
      <dsp:nvSpPr>
        <dsp:cNvPr id="0" name=""/>
        <dsp:cNvSpPr/>
      </dsp:nvSpPr>
      <dsp:spPr>
        <a:xfrm rot="5400000">
          <a:off x="4255332" y="-1599933"/>
          <a:ext cx="1068370" cy="727792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b="1" kern="1200" dirty="0"/>
            <a:t>Patton: </a:t>
          </a:r>
          <a:r>
            <a:rPr lang="en-US" sz="3200" kern="1200" dirty="0"/>
            <a:t>The challenge of being a profession</a:t>
          </a:r>
        </a:p>
      </dsp:txBody>
      <dsp:txXfrm rot="-5400000">
        <a:off x="1150553" y="1557000"/>
        <a:ext cx="7225775" cy="964062"/>
      </dsp:txXfrm>
    </dsp:sp>
    <dsp:sp modelId="{0DCA781B-F594-234E-9182-6416A59D125A}">
      <dsp:nvSpPr>
        <dsp:cNvPr id="0" name=""/>
        <dsp:cNvSpPr/>
      </dsp:nvSpPr>
      <dsp:spPr>
        <a:xfrm rot="5400000">
          <a:off x="-246547" y="3251965"/>
          <a:ext cx="1643647" cy="1150552"/>
        </a:xfrm>
        <a:prstGeom prst="chevron">
          <a:avLst/>
        </a:prstGeom>
        <a:solidFill>
          <a:srgbClr val="A50021"/>
        </a:solidFill>
        <a:ln w="12700" cap="flat" cmpd="sng" algn="ctr">
          <a:solidFill>
            <a:srgbClr val="A5002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Franklin Gothic Demi Cond" panose="020B0706030402020204" pitchFamily="34" charset="0"/>
            </a:rPr>
            <a:t>1996</a:t>
          </a:r>
        </a:p>
      </dsp:txBody>
      <dsp:txXfrm rot="-5400000">
        <a:off x="1" y="3580693"/>
        <a:ext cx="1150552" cy="493095"/>
      </dsp:txXfrm>
    </dsp:sp>
    <dsp:sp modelId="{5436E23B-78FA-B744-8C9D-EA5745768654}">
      <dsp:nvSpPr>
        <dsp:cNvPr id="0" name=""/>
        <dsp:cNvSpPr/>
      </dsp:nvSpPr>
      <dsp:spPr>
        <a:xfrm rot="5400000">
          <a:off x="4255332" y="-99361"/>
          <a:ext cx="1068370" cy="727792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b="1" kern="1200" dirty="0"/>
            <a:t>Scriven: </a:t>
          </a:r>
          <a:r>
            <a:rPr lang="en-US" sz="3200" kern="1200" dirty="0"/>
            <a:t>Types of evaluation and types of evaluator</a:t>
          </a:r>
        </a:p>
      </dsp:txBody>
      <dsp:txXfrm rot="-5400000">
        <a:off x="1150553" y="3057572"/>
        <a:ext cx="7225775" cy="964062"/>
      </dsp:txXfrm>
    </dsp:sp>
    <dsp:sp modelId="{DBD89B43-AB42-4F14-A697-2BA40F2B7D13}">
      <dsp:nvSpPr>
        <dsp:cNvPr id="0" name=""/>
        <dsp:cNvSpPr/>
      </dsp:nvSpPr>
      <dsp:spPr>
        <a:xfrm rot="5400000">
          <a:off x="-246547" y="4752537"/>
          <a:ext cx="1643647" cy="1150552"/>
        </a:xfrm>
        <a:prstGeom prst="chevron">
          <a:avLst/>
        </a:prstGeom>
        <a:solidFill>
          <a:srgbClr val="A50021"/>
        </a:solidFill>
        <a:ln w="12700" cap="flat" cmpd="sng" algn="ctr">
          <a:solidFill>
            <a:srgbClr val="A5002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Franklin Gothic Demi Cond" panose="020B0706030402020204" pitchFamily="34" charset="0"/>
            </a:rPr>
            <a:t>1998</a:t>
          </a:r>
        </a:p>
      </dsp:txBody>
      <dsp:txXfrm rot="-5400000">
        <a:off x="1" y="5081265"/>
        <a:ext cx="1150552" cy="493095"/>
      </dsp:txXfrm>
    </dsp:sp>
    <dsp:sp modelId="{FE1BD181-06C5-435C-AABB-8E1C30670B8E}">
      <dsp:nvSpPr>
        <dsp:cNvPr id="0" name=""/>
        <dsp:cNvSpPr/>
      </dsp:nvSpPr>
      <dsp:spPr>
        <a:xfrm rot="5400000">
          <a:off x="4255332" y="1401211"/>
          <a:ext cx="1068370" cy="7277929"/>
        </a:xfrm>
        <a:prstGeom prst="round2SameRect">
          <a:avLst/>
        </a:prstGeom>
        <a:solidFill>
          <a:schemeClr val="lt1">
            <a:alpha val="90000"/>
            <a:hueOff val="0"/>
            <a:satOff val="0"/>
            <a:lumOff val="0"/>
            <a:alphaOff val="0"/>
          </a:schemeClr>
        </a:solidFill>
        <a:ln w="12700" cap="flat" cmpd="sng" algn="ctr">
          <a:solidFill>
            <a:srgbClr val="A5002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Franklin Gothic Demi Cond" panose="020B0706030402020204" pitchFamily="34" charset="0"/>
            </a:rPr>
            <a:t>King et al. presented on competencies research at AEA annual meeting </a:t>
          </a:r>
        </a:p>
      </dsp:txBody>
      <dsp:txXfrm rot="-5400000">
        <a:off x="1150553" y="4558144"/>
        <a:ext cx="7225775" cy="964062"/>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0596F3-2100-F545-B6BD-C52635485952}" type="datetimeFigureOut">
              <a:rPr lang="en-US" smtClean="0"/>
              <a:t>11/4/21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506ADE-DAAB-654F-B002-694162AFF2C8}" type="slidenum">
              <a:rPr lang="en-US" smtClean="0"/>
              <a:t>‹#›</a:t>
            </a:fld>
            <a:endParaRPr lang="en-US"/>
          </a:p>
        </p:txBody>
      </p:sp>
    </p:spTree>
    <p:extLst>
      <p:ext uri="{BB962C8B-B14F-4D97-AF65-F5344CB8AC3E}">
        <p14:creationId xmlns:p14="http://schemas.microsoft.com/office/powerpoint/2010/main" val="2275069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2</a:t>
            </a:fld>
            <a:endParaRPr lang="en-US"/>
          </a:p>
        </p:txBody>
      </p:sp>
    </p:spTree>
    <p:extLst>
      <p:ext uri="{BB962C8B-B14F-4D97-AF65-F5344CB8AC3E}">
        <p14:creationId xmlns:p14="http://schemas.microsoft.com/office/powerpoint/2010/main" val="1369146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11</a:t>
            </a:fld>
            <a:endParaRPr lang="en-US"/>
          </a:p>
        </p:txBody>
      </p:sp>
    </p:spTree>
    <p:extLst>
      <p:ext uri="{BB962C8B-B14F-4D97-AF65-F5344CB8AC3E}">
        <p14:creationId xmlns:p14="http://schemas.microsoft.com/office/powerpoint/2010/main" val="4261500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all are members of AEA, many are also active members of other VOPEs internationally as well as numerous TIGs</a:t>
            </a:r>
          </a:p>
          <a:p>
            <a:r>
              <a:rPr lang="en-US" dirty="0"/>
              <a:t>Represent career arc, range of evaluation roles and expertise, board &amp; TIG leadership, and diversity cultural backgrounds</a:t>
            </a:r>
          </a:p>
          <a:p>
            <a:r>
              <a:rPr lang="en-US" dirty="0"/>
              <a:t>Members include board representation and AEA Executive Director</a:t>
            </a:r>
          </a:p>
        </p:txBody>
      </p:sp>
      <p:sp>
        <p:nvSpPr>
          <p:cNvPr id="4" name="Slide Number Placeholder 3"/>
          <p:cNvSpPr>
            <a:spLocks noGrp="1"/>
          </p:cNvSpPr>
          <p:nvPr>
            <p:ph type="sldNum" sz="quarter" idx="5"/>
          </p:nvPr>
        </p:nvSpPr>
        <p:spPr/>
        <p:txBody>
          <a:bodyPr/>
          <a:lstStyle/>
          <a:p>
            <a:fld id="{E3506ADE-DAAB-654F-B002-694162AFF2C8}" type="slidenum">
              <a:rPr lang="en-US" smtClean="0"/>
              <a:t>13</a:t>
            </a:fld>
            <a:endParaRPr lang="en-US"/>
          </a:p>
        </p:txBody>
      </p:sp>
    </p:spTree>
    <p:extLst>
      <p:ext uri="{BB962C8B-B14F-4D97-AF65-F5344CB8AC3E}">
        <p14:creationId xmlns:p14="http://schemas.microsoft.com/office/powerpoint/2010/main" val="3058417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r>
              <a:rPr lang="en-US" dirty="0"/>
              <a:t>s</a:t>
            </a:r>
            <a:fld id="{E3506ADE-DAAB-654F-B002-694162AFF2C8}" type="slidenum">
              <a:rPr lang="en-US" smtClean="0"/>
              <a:t>14</a:t>
            </a:fld>
            <a:endParaRPr lang="en-US" dirty="0"/>
          </a:p>
        </p:txBody>
      </p:sp>
    </p:spTree>
    <p:extLst>
      <p:ext uri="{BB962C8B-B14F-4D97-AF65-F5344CB8AC3E}">
        <p14:creationId xmlns:p14="http://schemas.microsoft.com/office/powerpoint/2010/main" val="1557986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 point of emphasis is on the length of time it took from Jean’s first formal presentation on her competencies research to the decision to create an official competency set. </a:t>
            </a:r>
          </a:p>
        </p:txBody>
      </p:sp>
      <p:sp>
        <p:nvSpPr>
          <p:cNvPr id="4" name="Slide Number Placeholder 3"/>
          <p:cNvSpPr>
            <a:spLocks noGrp="1"/>
          </p:cNvSpPr>
          <p:nvPr>
            <p:ph type="sldNum" sz="quarter" idx="10"/>
          </p:nvPr>
        </p:nvSpPr>
        <p:spPr/>
        <p:txBody>
          <a:bodyPr/>
          <a:lstStyle/>
          <a:p>
            <a:fld id="{14677C22-9CDB-4C9E-BC69-0AF1ADB68E7E}" type="slidenum">
              <a:rPr lang="en-US" smtClean="0"/>
              <a:t>15</a:t>
            </a:fld>
            <a:endParaRPr lang="en-US"/>
          </a:p>
        </p:txBody>
      </p:sp>
    </p:spTree>
    <p:extLst>
      <p:ext uri="{BB962C8B-B14F-4D97-AF65-F5344CB8AC3E}">
        <p14:creationId xmlns:p14="http://schemas.microsoft.com/office/powerpoint/2010/main" val="785383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from engagement process:</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The linear structure of the competencies</a:t>
            </a:r>
          </a:p>
          <a:p>
            <a:pPr indent="-457200">
              <a:lnSpc>
                <a:spcPct val="107000"/>
              </a:lnSpc>
              <a:spcBef>
                <a:spcPts val="0"/>
              </a:spcBef>
            </a:pP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Specific language and wording </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Their broad, inclusive nature </a:t>
            </a:r>
          </a:p>
          <a:p>
            <a:pPr indent="-457200">
              <a:lnSpc>
                <a:spcPct val="107000"/>
              </a:lnSpc>
              <a:spcBef>
                <a:spcPts val="0"/>
              </a:spcBef>
            </a:pP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The unavoidable overlap/relationships across domains</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Explicit attention to provocative issues</a:t>
            </a:r>
          </a:p>
          <a:p>
            <a:pPr indent="-457200">
              <a:lnSpc>
                <a:spcPct val="107000"/>
              </a:lnSpc>
              <a:spcBef>
                <a:spcPts val="0"/>
              </a:spcBef>
            </a:pP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Concerns about measurement &amp; use</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Suggestions about how to structure the set</a:t>
            </a:r>
          </a:p>
          <a:p>
            <a:pPr indent="-457200">
              <a:lnSpc>
                <a:spcPct val="107000"/>
              </a:lnSpc>
              <a:spcBef>
                <a:spcPts val="0"/>
              </a:spcBef>
            </a:pPr>
            <a:r>
              <a:rPr lang="en-US" dirty="0">
                <a:solidFill>
                  <a:srgbClr val="C00000"/>
                </a:solidFill>
                <a:latin typeface="Calibri" panose="020F0502020204030204" pitchFamily="34" charset="0"/>
                <a:cs typeface="Times New Roman" panose="02020603050405020304" pitchFamily="18" charset="0"/>
              </a:rPr>
              <a:t>Team v Individual Competencies—no one person has all these skills</a:t>
            </a:r>
            <a:endParaRPr lang="en-US" dirty="0">
              <a:solidFill>
                <a:srgbClr val="C00000"/>
              </a:solidFill>
            </a:endParaRP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62532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17</a:t>
            </a:fld>
            <a:endParaRPr lang="en-US"/>
          </a:p>
        </p:txBody>
      </p:sp>
    </p:spTree>
    <p:extLst>
      <p:ext uri="{BB962C8B-B14F-4D97-AF65-F5344CB8AC3E}">
        <p14:creationId xmlns:p14="http://schemas.microsoft.com/office/powerpoint/2010/main" val="248292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18</a:t>
            </a:fld>
            <a:endParaRPr lang="en-US"/>
          </a:p>
        </p:txBody>
      </p:sp>
    </p:spTree>
    <p:extLst>
      <p:ext uri="{BB962C8B-B14F-4D97-AF65-F5344CB8AC3E}">
        <p14:creationId xmlns:p14="http://schemas.microsoft.com/office/powerpoint/2010/main" val="1760216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Davies &amp; </a:t>
            </a:r>
            <a:r>
              <a:rPr lang="en-US" dirty="0" err="1"/>
              <a:t>Bruemmer</a:t>
            </a:r>
            <a:r>
              <a:rPr lang="en-US" dirty="0"/>
              <a:t> 2015 work:</a:t>
            </a:r>
          </a:p>
          <a:p>
            <a:r>
              <a:rPr lang="en-US" sz="1200" kern="1200" dirty="0">
                <a:solidFill>
                  <a:schemeClr val="tx1"/>
                </a:solidFill>
                <a:effectLst/>
                <a:latin typeface="+mn-lt"/>
                <a:ea typeface="+mn-ea"/>
                <a:cs typeface="+mn-cs"/>
              </a:rPr>
              <a:t>three building blocks for </a:t>
            </a:r>
            <a:r>
              <a:rPr lang="en-US" sz="1200" kern="1200" dirty="0" err="1">
                <a:solidFill>
                  <a:schemeClr val="tx1"/>
                </a:solidFill>
                <a:effectLst/>
                <a:latin typeface="+mn-lt"/>
                <a:ea typeface="+mn-ea"/>
                <a:cs typeface="+mn-cs"/>
              </a:rPr>
              <a:t>professionalisation</a:t>
            </a:r>
            <a:r>
              <a:rPr lang="en-US" sz="1200" kern="1200" dirty="0">
                <a:solidFill>
                  <a:schemeClr val="tx1"/>
                </a:solidFill>
                <a:effectLst/>
                <a:latin typeface="+mn-lt"/>
                <a:ea typeface="+mn-ea"/>
                <a:cs typeface="+mn-cs"/>
              </a:rPr>
              <a:t> of evaluation: </a:t>
            </a:r>
            <a:endParaRPr lang="en-US" dirty="0"/>
          </a:p>
          <a:p>
            <a:r>
              <a:rPr lang="en-US" sz="1200" kern="1200" dirty="0">
                <a:solidFill>
                  <a:schemeClr val="tx1"/>
                </a:solidFill>
                <a:effectLst/>
                <a:latin typeface="+mn-lt"/>
                <a:ea typeface="+mn-ea"/>
                <a:cs typeface="+mn-cs"/>
              </a:rPr>
              <a:t>Existence of evaluation norms, standards, principles, etc. including reference to evaluator or evaluation team requirements. </a:t>
            </a:r>
          </a:p>
          <a:p>
            <a:r>
              <a:rPr lang="en-US" sz="1200" kern="1200" dirty="0">
                <a:solidFill>
                  <a:schemeClr val="tx1"/>
                </a:solidFill>
                <a:effectLst/>
                <a:latin typeface="+mn-lt"/>
                <a:ea typeface="+mn-ea"/>
                <a:cs typeface="+mn-cs"/>
              </a:rPr>
              <a:t>Existence of a framework of competencies, capabilities, qualifications, etc. for individual evaluators. </a:t>
            </a:r>
          </a:p>
          <a:p>
            <a:r>
              <a:rPr lang="en-US" sz="1200" kern="1200" dirty="0">
                <a:solidFill>
                  <a:schemeClr val="tx1"/>
                </a:solidFill>
                <a:effectLst/>
                <a:latin typeface="+mn-lt"/>
                <a:ea typeface="+mn-ea"/>
                <a:cs typeface="+mn-cs"/>
              </a:rPr>
              <a:t>Existence of a defined process for determining whether the required competencies, capabilities, qualifications are met by individuals. Such a process could either be in the process of development, in place or integrated in the HR recruitment process. </a:t>
            </a:r>
          </a:p>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19</a:t>
            </a:fld>
            <a:endParaRPr lang="en-US"/>
          </a:p>
        </p:txBody>
      </p:sp>
    </p:spTree>
    <p:extLst>
      <p:ext uri="{BB962C8B-B14F-4D97-AF65-F5344CB8AC3E}">
        <p14:creationId xmlns:p14="http://schemas.microsoft.com/office/powerpoint/2010/main" val="2494042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47722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from engagement process:</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The linear structure of the competencies</a:t>
            </a:r>
          </a:p>
          <a:p>
            <a:pPr indent="-457200">
              <a:lnSpc>
                <a:spcPct val="107000"/>
              </a:lnSpc>
              <a:spcBef>
                <a:spcPts val="0"/>
              </a:spcBef>
            </a:pP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Specific language and wording </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Their broad, inclusive nature </a:t>
            </a:r>
          </a:p>
          <a:p>
            <a:pPr indent="-457200">
              <a:lnSpc>
                <a:spcPct val="107000"/>
              </a:lnSpc>
              <a:spcBef>
                <a:spcPts val="0"/>
              </a:spcBef>
            </a:pP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The unavoidable overlap/relationships across domains</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Explicit attention to provocative issues</a:t>
            </a:r>
          </a:p>
          <a:p>
            <a:pPr indent="-457200">
              <a:lnSpc>
                <a:spcPct val="107000"/>
              </a:lnSpc>
              <a:spcBef>
                <a:spcPts val="0"/>
              </a:spcBef>
            </a:pP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Concerns about measurement &amp; use</a:t>
            </a:r>
          </a:p>
          <a:p>
            <a:pPr indent="-45720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Suggestions about how to structure the set</a:t>
            </a:r>
          </a:p>
          <a:p>
            <a:pPr indent="-457200">
              <a:lnSpc>
                <a:spcPct val="107000"/>
              </a:lnSpc>
              <a:spcBef>
                <a:spcPts val="0"/>
              </a:spcBef>
            </a:pPr>
            <a:r>
              <a:rPr lang="en-US" dirty="0">
                <a:solidFill>
                  <a:srgbClr val="C00000"/>
                </a:solidFill>
                <a:latin typeface="Calibri" panose="020F0502020204030204" pitchFamily="34" charset="0"/>
                <a:cs typeface="Times New Roman" panose="02020603050405020304" pitchFamily="18" charset="0"/>
              </a:rPr>
              <a:t>Team v Individual Competencies—no one person has all these skills</a:t>
            </a:r>
            <a:endParaRPr lang="en-US" dirty="0">
              <a:solidFill>
                <a:srgbClr val="C00000"/>
              </a:solidFill>
            </a:endParaRP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60124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Looking forward to collaborating with other VOPEs– we are not the fastest VOPE on the path to professionalization and our current efforts focus on 3 charges…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The rest of this video describes how we got there and how we plan to move forward…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AEA moves into its next phase of professionalization. Two of these are relatively straightforward: (1) the need for examples, explications, and cases; and (2) the related issue of how evaluator competence will be measured and understanding the cultural influences that can significantly affect this process. Two other issues raised appear more challenging. First, it will be important to examine how different definitions of evaluation unavoidably affect what competence looks like. In our competencies development, we purposefully delimited our task to establishing competencies for program evaluators who were AEA members. We pragmatically took a focused view, but the new Working Group should consider other approaches and how competencies overlap across various contexts. For example, using the pro- </a:t>
            </a:r>
            <a:r>
              <a:rPr lang="en-US" sz="1200" b="0" kern="1200" dirty="0" err="1">
                <a:solidFill>
                  <a:schemeClr val="tx1"/>
                </a:solidFill>
                <a:effectLst/>
                <a:latin typeface="+mn-lt"/>
                <a:ea typeface="+mn-ea"/>
                <a:cs typeface="+mn-cs"/>
              </a:rPr>
              <a:t>cess</a:t>
            </a:r>
            <a:r>
              <a:rPr lang="en-US" sz="1200" b="0" kern="1200" dirty="0">
                <a:solidFill>
                  <a:schemeClr val="tx1"/>
                </a:solidFill>
                <a:effectLst/>
                <a:latin typeface="+mn-lt"/>
                <a:ea typeface="+mn-ea"/>
                <a:cs typeface="+mn-cs"/>
              </a:rPr>
              <a:t> of the recent Guiding Principles Task Force, they may want to add a disclaimer about the Western bias implicit in these competencies and con- sider minimal vs. normative competencies. Second, it will also be </a:t>
            </a:r>
            <a:r>
              <a:rPr lang="en-US" sz="1200" b="0" kern="1200" dirty="0" err="1">
                <a:solidFill>
                  <a:schemeClr val="tx1"/>
                </a:solidFill>
                <a:effectLst/>
                <a:latin typeface="+mn-lt"/>
                <a:ea typeface="+mn-ea"/>
                <a:cs typeface="+mn-cs"/>
              </a:rPr>
              <a:t>impor</a:t>
            </a:r>
            <a:r>
              <a:rPr lang="en-US" sz="1200" b="0" kern="1200" dirty="0">
                <a:solidFill>
                  <a:schemeClr val="tx1"/>
                </a:solidFill>
                <a:effectLst/>
                <a:latin typeface="+mn-lt"/>
                <a:ea typeface="+mn-ea"/>
                <a:cs typeface="+mn-cs"/>
              </a:rPr>
              <a:t>- tant to identify the assumptions about social justice that are embedded in the connections between competencies and their uses, which includes probing unexamined assumptions about issues of power, privilege, and equity. As our Task Force was grounded in foundational association doc- </a:t>
            </a:r>
            <a:r>
              <a:rPr lang="en-US" sz="1200" b="0" kern="1200" dirty="0" err="1">
                <a:solidFill>
                  <a:schemeClr val="tx1"/>
                </a:solidFill>
                <a:effectLst/>
                <a:latin typeface="+mn-lt"/>
                <a:ea typeface="+mn-ea"/>
                <a:cs typeface="+mn-cs"/>
              </a:rPr>
              <a:t>uments</a:t>
            </a:r>
            <a:r>
              <a:rPr lang="en-US" sz="1200" b="0" kern="1200" dirty="0">
                <a:solidFill>
                  <a:schemeClr val="tx1"/>
                </a:solidFill>
                <a:effectLst/>
                <a:latin typeface="+mn-lt"/>
                <a:ea typeface="+mn-ea"/>
                <a:cs typeface="+mn-cs"/>
              </a:rPr>
              <a:t>, the newly established Working Group should attend to these and other AEA initiatives in moving forward with future AEA competencies development. </a:t>
            </a:r>
            <a:endParaRPr lang="en-US" dirty="0"/>
          </a:p>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3</a:t>
            </a:fld>
            <a:endParaRPr lang="en-US"/>
          </a:p>
        </p:txBody>
      </p:sp>
    </p:spTree>
    <p:extLst>
      <p:ext uri="{BB962C8B-B14F-4D97-AF65-F5344CB8AC3E}">
        <p14:creationId xmlns:p14="http://schemas.microsoft.com/office/powerpoint/2010/main" val="1202634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238" name="Google Shape;238;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22</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837421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These are available at the AEA website and listed in the resources below</a:t>
            </a:r>
            <a:endParaRPr dirty="0"/>
          </a:p>
        </p:txBody>
      </p:sp>
      <p:sp>
        <p:nvSpPr>
          <p:cNvPr id="238" name="Google Shape;238;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23</a:t>
            </a:fld>
            <a:endParaRPr sz="1200">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245" name="Google Shape;245;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24</a:t>
            </a:fld>
            <a:endParaRPr sz="1200">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1" name="Google Shape;251;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252" name="Google Shape;252;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25</a:t>
            </a:fld>
            <a:endParaRPr sz="1200">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8" name="Google Shape;258;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259" name="Google Shape;259;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26</a:t>
            </a:fld>
            <a:endParaRPr sz="1200">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5" name="Google Shape;265;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266" name="Google Shape;266;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27</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WARNING</a:t>
            </a:r>
            <a:endParaRPr dirty="0"/>
          </a:p>
        </p:txBody>
      </p:sp>
      <p:sp>
        <p:nvSpPr>
          <p:cNvPr id="210" name="Google Shape;2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a:t>
            </a:fld>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Davies &amp; </a:t>
            </a:r>
            <a:r>
              <a:rPr lang="en-US" dirty="0" err="1"/>
              <a:t>Bruemmer</a:t>
            </a:r>
            <a:r>
              <a:rPr lang="en-US" dirty="0"/>
              <a:t> 2015 work:</a:t>
            </a:r>
          </a:p>
          <a:p>
            <a:r>
              <a:rPr lang="en-US" sz="1200" kern="1200" dirty="0">
                <a:solidFill>
                  <a:schemeClr val="tx1"/>
                </a:solidFill>
                <a:effectLst/>
                <a:latin typeface="+mn-lt"/>
                <a:ea typeface="+mn-ea"/>
                <a:cs typeface="+mn-cs"/>
              </a:rPr>
              <a:t>three building blocks for </a:t>
            </a:r>
            <a:r>
              <a:rPr lang="en-US" sz="1200" kern="1200" dirty="0" err="1">
                <a:solidFill>
                  <a:schemeClr val="tx1"/>
                </a:solidFill>
                <a:effectLst/>
                <a:latin typeface="+mn-lt"/>
                <a:ea typeface="+mn-ea"/>
                <a:cs typeface="+mn-cs"/>
              </a:rPr>
              <a:t>professionalisation</a:t>
            </a:r>
            <a:r>
              <a:rPr lang="en-US" sz="1200" kern="1200" dirty="0">
                <a:solidFill>
                  <a:schemeClr val="tx1"/>
                </a:solidFill>
                <a:effectLst/>
                <a:latin typeface="+mn-lt"/>
                <a:ea typeface="+mn-ea"/>
                <a:cs typeface="+mn-cs"/>
              </a:rPr>
              <a:t> of evaluation: </a:t>
            </a:r>
            <a:endParaRPr lang="en-US" dirty="0"/>
          </a:p>
          <a:p>
            <a:r>
              <a:rPr lang="en-US" sz="1200" kern="1200" dirty="0">
                <a:solidFill>
                  <a:schemeClr val="tx1"/>
                </a:solidFill>
                <a:effectLst/>
                <a:latin typeface="+mn-lt"/>
                <a:ea typeface="+mn-ea"/>
                <a:cs typeface="+mn-cs"/>
              </a:rPr>
              <a:t>Existence of evaluation norms, standards, principles, etc. including reference to evaluator or evaluation team requirements. </a:t>
            </a:r>
          </a:p>
          <a:p>
            <a:r>
              <a:rPr lang="en-US" sz="1200" kern="1200" dirty="0">
                <a:solidFill>
                  <a:schemeClr val="tx1"/>
                </a:solidFill>
                <a:effectLst/>
                <a:latin typeface="+mn-lt"/>
                <a:ea typeface="+mn-ea"/>
                <a:cs typeface="+mn-cs"/>
              </a:rPr>
              <a:t>Existence of a framework of competencies, capabilities, qualifications, etc. for individual evaluators. </a:t>
            </a:r>
          </a:p>
          <a:p>
            <a:r>
              <a:rPr lang="en-US" sz="1200" kern="1200" dirty="0">
                <a:solidFill>
                  <a:schemeClr val="tx1"/>
                </a:solidFill>
                <a:effectLst/>
                <a:latin typeface="+mn-lt"/>
                <a:ea typeface="+mn-ea"/>
                <a:cs typeface="+mn-cs"/>
              </a:rPr>
              <a:t>Existence of a defined process for determining whether the required competencies, capabilities, qualifications are met by individuals. Such a process could either be in the process of development, in place or integrated in the HR recruitment process. </a:t>
            </a:r>
          </a:p>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5</a:t>
            </a:fld>
            <a:endParaRPr lang="en-US"/>
          </a:p>
        </p:txBody>
      </p:sp>
    </p:spTree>
    <p:extLst>
      <p:ext uri="{BB962C8B-B14F-4D97-AF65-F5344CB8AC3E}">
        <p14:creationId xmlns:p14="http://schemas.microsoft.com/office/powerpoint/2010/main" val="1689487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Table of AEA’s Adoption of Four Foundational Documents (5 minutes) </a:t>
            </a:r>
            <a:r>
              <a:rPr lang="en-US" sz="1200" kern="1200" dirty="0">
                <a:solidFill>
                  <a:schemeClr val="tx1"/>
                </a:solidFill>
                <a:effectLst/>
                <a:latin typeface="+mn-lt"/>
                <a:ea typeface="+mn-ea"/>
                <a:cs typeface="+mn-cs"/>
                <a:sym typeface="Wingdings" pitchFamily="2" charset="2"/>
              </a:rPr>
              <a:t></a:t>
            </a:r>
            <a:r>
              <a:rPr lang="en-US" sz="1200" kern="1200" dirty="0">
                <a:solidFill>
                  <a:schemeClr val="tx1"/>
                </a:solidFill>
                <a:effectLst/>
                <a:latin typeface="+mn-lt"/>
                <a:ea typeface="+mn-ea"/>
                <a:cs typeface="+mn-cs"/>
              </a:rPr>
              <a:t> Present a brief history/timeline of AEA’s journey in adopting its foundational documents: The Program Evaluation Standards (2011, updated), AEA Guiding Principles (2018, updated), AEA Public Statement on Cultural Competence (2011), and AEA Evaluator Competencies (2018).   </a:t>
            </a:r>
            <a:endParaRPr lang="en-US" dirty="0"/>
          </a:p>
        </p:txBody>
      </p:sp>
      <p:sp>
        <p:nvSpPr>
          <p:cNvPr id="4" name="Slide Number Placeholder 3"/>
          <p:cNvSpPr>
            <a:spLocks noGrp="1"/>
          </p:cNvSpPr>
          <p:nvPr>
            <p:ph type="sldNum" sz="quarter" idx="5"/>
          </p:nvPr>
        </p:nvSpPr>
        <p:spPr/>
        <p:txBody>
          <a:bodyPr/>
          <a:lstStyle/>
          <a:p>
            <a:r>
              <a:rPr lang="en-US" dirty="0"/>
              <a:t>s</a:t>
            </a:r>
            <a:fld id="{E3506ADE-DAAB-654F-B002-694162AFF2C8}" type="slidenum">
              <a:rPr lang="en-US" smtClean="0"/>
              <a:t>6</a:t>
            </a:fld>
            <a:endParaRPr lang="en-US" dirty="0"/>
          </a:p>
        </p:txBody>
      </p:sp>
    </p:spTree>
    <p:extLst>
      <p:ext uri="{BB962C8B-B14F-4D97-AF65-F5344CB8AC3E}">
        <p14:creationId xmlns:p14="http://schemas.microsoft.com/office/powerpoint/2010/main" val="2111139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r>
              <a:rPr lang="en-US" dirty="0"/>
              <a:t>s</a:t>
            </a:r>
            <a:fld id="{E3506ADE-DAAB-654F-B002-694162AFF2C8}" type="slidenum">
              <a:rPr lang="en-US" smtClean="0"/>
              <a:t>7</a:t>
            </a:fld>
            <a:endParaRPr lang="en-US" dirty="0"/>
          </a:p>
        </p:txBody>
      </p:sp>
    </p:spTree>
    <p:extLst>
      <p:ext uri="{BB962C8B-B14F-4D97-AF65-F5344CB8AC3E}">
        <p14:creationId xmlns:p14="http://schemas.microsoft.com/office/powerpoint/2010/main" val="1739054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506ADE-DAAB-654F-B002-694162AFF2C8}" type="slidenum">
              <a:rPr lang="en-US" smtClean="0"/>
              <a:t>8</a:t>
            </a:fld>
            <a:endParaRPr lang="en-US"/>
          </a:p>
        </p:txBody>
      </p:sp>
    </p:spTree>
    <p:extLst>
      <p:ext uri="{BB962C8B-B14F-4D97-AF65-F5344CB8AC3E}">
        <p14:creationId xmlns:p14="http://schemas.microsoft.com/office/powerpoint/2010/main" val="3669403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our limited time, today we will focus on Domain #1</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78435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220" name="Google Shape;220;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03884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0839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78437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53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944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0748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6577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1524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24191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21165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99356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11/4/21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064637092"/>
      </p:ext>
    </p:extLst>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eval.org/Portals/0/Docs/AEA%20Evaluator%20Competencies.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onlinelibrary.wiley.com/toc/1534875x/2020/2020/168"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 name="Rectangle 20">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2">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926275" y="1667435"/>
            <a:ext cx="9741725" cy="1917419"/>
          </a:xfrm>
        </p:spPr>
        <p:txBody>
          <a:bodyPr>
            <a:noAutofit/>
          </a:bodyPr>
          <a:lstStyle/>
          <a:p>
            <a:br>
              <a:rPr lang="en-US" sz="5400" b="1" dirty="0">
                <a:latin typeface="Candara" panose="020E0502030303020204" pitchFamily="34" charset="0"/>
              </a:rPr>
            </a:br>
            <a:br>
              <a:rPr lang="en-US" sz="5400" b="1" dirty="0">
                <a:latin typeface="Candara" panose="020E0502030303020204" pitchFamily="34" charset="0"/>
              </a:rPr>
            </a:br>
            <a:br>
              <a:rPr lang="en-US" sz="5400" b="1" dirty="0">
                <a:latin typeface="Candara" panose="020E0502030303020204" pitchFamily="34" charset="0"/>
              </a:rPr>
            </a:br>
            <a:br>
              <a:rPr lang="en-US" sz="5400" b="1" dirty="0">
                <a:latin typeface="Candara" panose="020E0502030303020204" pitchFamily="34" charset="0"/>
              </a:rPr>
            </a:br>
            <a:r>
              <a:rPr lang="en-US" sz="4800" b="1" dirty="0">
                <a:latin typeface="Candara" panose="020E0502030303020204" pitchFamily="34" charset="0"/>
              </a:rPr>
              <a:t>AEA’s Professionalization Journey:</a:t>
            </a:r>
            <a:br>
              <a:rPr lang="en-US" sz="4800" b="1" dirty="0">
                <a:latin typeface="Candara" panose="020E0502030303020204" pitchFamily="34" charset="0"/>
              </a:rPr>
            </a:br>
            <a:r>
              <a:rPr lang="en-US" sz="3600" b="1" dirty="0">
                <a:latin typeface="Candara" panose="020E0502030303020204" pitchFamily="34" charset="0"/>
              </a:rPr>
              <a:t>Presentation to AEA Business Meeting</a:t>
            </a:r>
            <a:br>
              <a:rPr lang="en-US" sz="3600" b="1" dirty="0">
                <a:latin typeface="Candara" panose="020E0502030303020204" pitchFamily="34" charset="0"/>
              </a:rPr>
            </a:br>
            <a:br>
              <a:rPr lang="en-US" sz="4800" b="1" dirty="0">
                <a:latin typeface="Candara" panose="020E0502030303020204" pitchFamily="34" charset="0"/>
              </a:rPr>
            </a:br>
            <a:r>
              <a:rPr lang="en-US" sz="2400" b="1" dirty="0">
                <a:solidFill>
                  <a:srgbClr val="FFFFFF"/>
                </a:solidFill>
                <a:cs typeface="Calibri"/>
              </a:rPr>
              <a:t>November 4, 2021</a:t>
            </a:r>
            <a:br>
              <a:rPr lang="en-US" sz="4800" b="1" dirty="0">
                <a:latin typeface="Candara" panose="020E0502030303020204" pitchFamily="34" charset="0"/>
              </a:rPr>
            </a:br>
            <a:endParaRPr lang="en-US" sz="3200" b="1" dirty="0">
              <a:solidFill>
                <a:srgbClr val="FFFFFF"/>
              </a:solidFill>
              <a:latin typeface="Candara" panose="020E0502030303020204" pitchFamily="34" charset="0"/>
            </a:endParaRPr>
          </a:p>
        </p:txBody>
      </p:sp>
      <p:sp>
        <p:nvSpPr>
          <p:cNvPr id="3" name="Subtitle 2"/>
          <p:cNvSpPr>
            <a:spLocks noGrp="1"/>
          </p:cNvSpPr>
          <p:nvPr>
            <p:ph type="subTitle" idx="1"/>
          </p:nvPr>
        </p:nvSpPr>
        <p:spPr>
          <a:xfrm>
            <a:off x="1524000" y="3695230"/>
            <a:ext cx="9144000" cy="1626541"/>
          </a:xfrm>
        </p:spPr>
        <p:txBody>
          <a:bodyPr vert="horz" lIns="91440" tIns="45720" rIns="91440" bIns="45720" rtlCol="0">
            <a:normAutofit/>
          </a:bodyPr>
          <a:lstStyle/>
          <a:p>
            <a:endParaRPr lang="en-US" dirty="0">
              <a:solidFill>
                <a:srgbClr val="FFFFFF"/>
              </a:solidFill>
              <a:cs typeface="Calibri"/>
            </a:endParaRPr>
          </a:p>
          <a:p>
            <a:r>
              <a:rPr lang="en-US" sz="2800" b="1" dirty="0">
                <a:solidFill>
                  <a:srgbClr val="FFFFFF"/>
                </a:solidFill>
                <a:cs typeface="Calibri"/>
              </a:rPr>
              <a:t>Susan Tucker, Chair</a:t>
            </a:r>
          </a:p>
          <a:p>
            <a:r>
              <a:rPr lang="en-US" sz="2800" b="1" dirty="0">
                <a:solidFill>
                  <a:srgbClr val="FFFFFF"/>
                </a:solidFill>
                <a:cs typeface="Calibri"/>
              </a:rPr>
              <a:t>AEA Professionalization &amp; Competencies Working Group</a:t>
            </a:r>
          </a:p>
        </p:txBody>
      </p:sp>
      <p:sp>
        <p:nvSpPr>
          <p:cNvPr id="29" name="sketch line">
            <a:extLst>
              <a:ext uri="{FF2B5EF4-FFF2-40B4-BE49-F238E27FC236}">
                <a16:creationId xmlns:a16="http://schemas.microsoft.com/office/drawing/2014/main" id="{6D080EC2-42B5-4E04-BBF7-F0BC5CB7C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2"/>
          <p:cNvSpPr txBox="1">
            <a:spLocks noGrp="1"/>
          </p:cNvSpPr>
          <p:nvPr>
            <p:ph type="title"/>
          </p:nvPr>
        </p:nvSpPr>
        <p:spPr>
          <a:prstGeom prst="rect">
            <a:avLst/>
          </a:prstGeom>
          <a:noFill/>
          <a:ln>
            <a:noFill/>
          </a:ln>
        </p:spPr>
        <p:txBody>
          <a:bodyPr spcFirstLastPara="1" vert="horz" wrap="square" lIns="91425" tIns="45700" rIns="91425" bIns="45700" rtlCol="0" anchor="ctr" anchorCtr="0">
            <a:noAutofit/>
          </a:bodyPr>
          <a:lstStyle/>
          <a:p>
            <a:pPr>
              <a:spcBef>
                <a:spcPts val="0"/>
              </a:spcBef>
              <a:buClr>
                <a:schemeClr val="lt1"/>
              </a:buClr>
              <a:buSzPts val="3600"/>
            </a:pPr>
            <a:r>
              <a:rPr lang="en-US" b="1" dirty="0">
                <a:latin typeface="Candara" panose="020E0502030303020204" pitchFamily="34" charset="0"/>
              </a:rPr>
              <a:t>What we now have…</a:t>
            </a:r>
            <a:endParaRPr b="1" dirty="0">
              <a:latin typeface="Candara" panose="020E0502030303020204" pitchFamily="34" charset="0"/>
            </a:endParaRPr>
          </a:p>
        </p:txBody>
      </p:sp>
      <p:sp>
        <p:nvSpPr>
          <p:cNvPr id="2" name="Text Placeholder 1"/>
          <p:cNvSpPr>
            <a:spLocks noGrp="1"/>
          </p:cNvSpPr>
          <p:nvPr>
            <p:ph type="body" idx="1"/>
          </p:nvPr>
        </p:nvSpPr>
        <p:spPr>
          <a:xfrm>
            <a:off x="838200" y="1983179"/>
            <a:ext cx="10407732" cy="2909455"/>
          </a:xfrm>
        </p:spPr>
        <p:txBody>
          <a:bodyPr/>
          <a:lstStyle/>
          <a:p>
            <a:r>
              <a:rPr lang="en-US" b="1" dirty="0">
                <a:latin typeface="Candara" panose="020E0502030303020204" pitchFamily="34" charset="0"/>
              </a:rPr>
              <a:t>Common language and criteria for defining evaluation practice</a:t>
            </a:r>
          </a:p>
          <a:p>
            <a:r>
              <a:rPr lang="en-US" b="1" dirty="0">
                <a:solidFill>
                  <a:schemeClr val="accent2">
                    <a:lumMod val="75000"/>
                  </a:schemeClr>
                </a:solidFill>
                <a:latin typeface="Candara" panose="020E0502030303020204" pitchFamily="34" charset="0"/>
              </a:rPr>
              <a:t>A way to make clear the defining/unique characteristics of our professional practice</a:t>
            </a:r>
          </a:p>
          <a:p>
            <a:r>
              <a:rPr lang="en-US" b="1" dirty="0">
                <a:latin typeface="Candara" panose="020E0502030303020204" pitchFamily="34" charset="0"/>
              </a:rPr>
              <a:t>An inclusive approach to provide multiple pathways for entry</a:t>
            </a:r>
          </a:p>
          <a:p>
            <a:pPr lvl="0"/>
            <a:r>
              <a:rPr lang="en-US" b="1" dirty="0">
                <a:solidFill>
                  <a:srgbClr val="C0504D">
                    <a:lumMod val="75000"/>
                  </a:srgbClr>
                </a:solidFill>
                <a:latin typeface="Candara" panose="020E0502030303020204" pitchFamily="34" charset="0"/>
              </a:rPr>
              <a:t>2 Steps on path to professionalization completed</a:t>
            </a:r>
            <a:endParaRPr lang="en-US" b="1" dirty="0">
              <a:latin typeface="Candara" panose="020E0502030303020204" pitchFamily="34" charset="0"/>
            </a:endParaRPr>
          </a:p>
          <a:p>
            <a:pPr marL="25400" indent="0">
              <a:buNone/>
            </a:pPr>
            <a:endParaRPr lang="en-US" dirty="0"/>
          </a:p>
        </p:txBody>
      </p:sp>
      <p:sp>
        <p:nvSpPr>
          <p:cNvPr id="223" name="Google Shape;223;p22"/>
          <p:cNvSpPr txBox="1">
            <a:spLocks noGrp="1"/>
          </p:cNvSpPr>
          <p:nvPr>
            <p:ph type="sldNum" idx="12"/>
          </p:nvPr>
        </p:nvSpPr>
        <p:spPr>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solidFill>
                  <a:srgbClr val="D99593"/>
                </a:solidFill>
                <a:latin typeface="Quattrocento Sans"/>
                <a:ea typeface="Quattrocento Sans"/>
                <a:cs typeface="Quattrocento Sans"/>
                <a:sym typeface="Quattrocento Sans"/>
              </a:rPr>
              <a:pPr/>
              <a:t>10</a:t>
            </a:fld>
            <a:endParaRPr dirty="0">
              <a:solidFill>
                <a:srgbClr val="D99593"/>
              </a:solidFill>
              <a:latin typeface="Quattrocento Sans"/>
              <a:ea typeface="Quattrocento Sans"/>
              <a:cs typeface="Quattrocento Sans"/>
              <a:sym typeface="Quattrocento Sans"/>
            </a:endParaRPr>
          </a:p>
        </p:txBody>
      </p:sp>
      <p:graphicFrame>
        <p:nvGraphicFramePr>
          <p:cNvPr id="4" name="Diagram 3">
            <a:extLst>
              <a:ext uri="{FF2B5EF4-FFF2-40B4-BE49-F238E27FC236}">
                <a16:creationId xmlns:a16="http://schemas.microsoft.com/office/drawing/2014/main" id="{B2C855DC-3852-9341-8270-B61BEC419798}"/>
              </a:ext>
            </a:extLst>
          </p:cNvPr>
          <p:cNvGraphicFramePr/>
          <p:nvPr>
            <p:extLst>
              <p:ext uri="{D42A27DB-BD31-4B8C-83A1-F6EECF244321}">
                <p14:modId xmlns:p14="http://schemas.microsoft.com/office/powerpoint/2010/main" val="369734368"/>
              </p:ext>
            </p:extLst>
          </p:nvPr>
        </p:nvGraphicFramePr>
        <p:xfrm>
          <a:off x="2255521" y="5476876"/>
          <a:ext cx="7842325" cy="879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34A196-2BB9-254D-A808-B233B9D224DF}"/>
              </a:ext>
            </a:extLst>
          </p:cNvPr>
          <p:cNvSpPr>
            <a:spLocks noGrp="1"/>
          </p:cNvSpPr>
          <p:nvPr>
            <p:ph type="title"/>
          </p:nvPr>
        </p:nvSpPr>
        <p:spPr>
          <a:xfrm>
            <a:off x="572493" y="238539"/>
            <a:ext cx="10972800" cy="1071521"/>
          </a:xfrm>
        </p:spPr>
        <p:txBody>
          <a:bodyPr anchor="b">
            <a:normAutofit/>
          </a:bodyPr>
          <a:lstStyle/>
          <a:p>
            <a:r>
              <a:rPr lang="en-US" sz="3600" b="1" dirty="0">
                <a:latin typeface="Candara" panose="020E0502030303020204" pitchFamily="34" charset="0"/>
              </a:rPr>
              <a:t>AEA is entering the final step in professionalization</a:t>
            </a:r>
          </a:p>
        </p:txBody>
      </p:sp>
      <p:sp>
        <p:nvSpPr>
          <p:cNvPr id="59"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E3B2BE6-38B2-4E71-89CA-994088B9A1B2}"/>
              </a:ext>
            </a:extLst>
          </p:cNvPr>
          <p:cNvGraphicFramePr>
            <a:graphicFrameLocks noGrp="1"/>
          </p:cNvGraphicFramePr>
          <p:nvPr>
            <p:ph idx="1"/>
            <p:extLst>
              <p:ext uri="{D42A27DB-BD31-4B8C-83A1-F6EECF244321}">
                <p14:modId xmlns:p14="http://schemas.microsoft.com/office/powerpoint/2010/main" val="3195049797"/>
              </p:ext>
            </p:extLst>
          </p:nvPr>
        </p:nvGraphicFramePr>
        <p:xfrm>
          <a:off x="572493" y="2071316"/>
          <a:ext cx="10972800" cy="41440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712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65125"/>
            <a:ext cx="10515600" cy="1325563"/>
          </a:xfrm>
          <a:prstGeom prst="rect">
            <a:avLst/>
          </a:prstGeom>
        </p:spPr>
        <p:txBody>
          <a:bodyPr vert="horz" lIns="91440" tIns="45720" rIns="91440" bIns="45720" rtlCol="0">
            <a:normAutofit/>
          </a:bodyPr>
          <a:lstStyle/>
          <a:p>
            <a:pPr marL="12700"/>
            <a:r>
              <a:rPr lang="en-US" sz="5400" b="1" kern="1200" dirty="0">
                <a:latin typeface="Candara" panose="020E0502030303020204" pitchFamily="34" charset="0"/>
              </a:rPr>
              <a:t>How:      P&amp;C Working Group…</a:t>
            </a:r>
          </a:p>
        </p:txBody>
      </p:sp>
      <p:sp>
        <p:nvSpPr>
          <p:cNvPr id="4" name="object 4"/>
          <p:cNvSpPr txBox="1">
            <a:spLocks noGrp="1"/>
          </p:cNvSpPr>
          <p:nvPr>
            <p:ph type="sldNum" sz="quarter" idx="7"/>
          </p:nvPr>
        </p:nvSpPr>
        <p:spPr>
          <a:xfrm>
            <a:off x="8610600" y="6356350"/>
            <a:ext cx="2743200" cy="365125"/>
          </a:xfrm>
          <a:prstGeom prst="rect">
            <a:avLst/>
          </a:prstGeom>
        </p:spPr>
        <p:txBody>
          <a:bodyPr vert="horz" lIns="91440" tIns="45720" rIns="91440" bIns="45720" rtlCol="0">
            <a:normAutofit/>
          </a:bodyPr>
          <a:lstStyle>
            <a:defPPr>
              <a:defRPr lang="en-US"/>
            </a:defPPr>
            <a:lvl1pPr marL="0" algn="l" defTabSz="914400" rtl="0" eaLnBrk="1" latinLnBrk="0" hangingPunct="1">
              <a:defRPr sz="1200" b="0" i="0" kern="1200">
                <a:solidFill>
                  <a:srgbClr val="D99492"/>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81D60167-4931-47E6-BA6A-407CBD079E47}" type="slidenum">
              <a:rPr lang="en-US" spc="-30" smtClean="0">
                <a:latin typeface="+mn-lt"/>
                <a:cs typeface="+mn-cs"/>
              </a:rPr>
              <a:pPr>
                <a:spcAft>
                  <a:spcPts val="600"/>
                </a:spcAft>
              </a:pPr>
              <a:t>12</a:t>
            </a:fld>
            <a:endParaRPr lang="en-US" spc="-160">
              <a:latin typeface="+mn-lt"/>
              <a:cs typeface="+mn-cs"/>
            </a:endParaRPr>
          </a:p>
        </p:txBody>
      </p:sp>
      <p:graphicFrame>
        <p:nvGraphicFramePr>
          <p:cNvPr id="34" name="object 3">
            <a:extLst>
              <a:ext uri="{FF2B5EF4-FFF2-40B4-BE49-F238E27FC236}">
                <a16:creationId xmlns:a16="http://schemas.microsoft.com/office/drawing/2014/main" id="{FEACD3A7-FD1D-462D-924D-13E33E9F6955}"/>
              </a:ext>
            </a:extLst>
          </p:cNvPr>
          <p:cNvGraphicFramePr/>
          <p:nvPr>
            <p:extLst>
              <p:ext uri="{D42A27DB-BD31-4B8C-83A1-F6EECF244321}">
                <p14:modId xmlns:p14="http://schemas.microsoft.com/office/powerpoint/2010/main" val="4142896142"/>
              </p:ext>
            </p:extLst>
          </p:nvPr>
        </p:nvGraphicFramePr>
        <p:xfrm>
          <a:off x="441960" y="2228087"/>
          <a:ext cx="11384280" cy="4005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93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7A2822-D11C-C444-9C0B-2BD8289F2753}"/>
              </a:ext>
            </a:extLst>
          </p:cNvPr>
          <p:cNvSpPr>
            <a:spLocks noGrp="1"/>
          </p:cNvSpPr>
          <p:nvPr>
            <p:ph type="title"/>
          </p:nvPr>
        </p:nvSpPr>
        <p:spPr>
          <a:xfrm>
            <a:off x="838200" y="365125"/>
            <a:ext cx="10515600" cy="1325563"/>
          </a:xfrm>
        </p:spPr>
        <p:txBody>
          <a:bodyPr>
            <a:normAutofit/>
          </a:bodyPr>
          <a:lstStyle/>
          <a:p>
            <a:r>
              <a:rPr lang="en-US" sz="4200" b="1" dirty="0">
                <a:latin typeface="+mn-lt"/>
              </a:rPr>
              <a:t>P&amp;C Working Group Members</a:t>
            </a:r>
            <a:br>
              <a:rPr lang="en-US" sz="4200" b="1" dirty="0">
                <a:latin typeface="+mn-lt"/>
              </a:rPr>
            </a:br>
            <a:r>
              <a:rPr lang="en-US" sz="2800" b="1" dirty="0">
                <a:latin typeface="+mn-lt"/>
              </a:rPr>
              <a:t>Chair:  Susan Tucker, E&amp;D Associates LLC </a:t>
            </a:r>
          </a:p>
        </p:txBody>
      </p:sp>
      <p:sp>
        <p:nvSpPr>
          <p:cNvPr id="1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DF6A55F8-0903-9C49-A54D-1793D1FBCDFE}"/>
              </a:ext>
            </a:extLst>
          </p:cNvPr>
          <p:cNvSpPr>
            <a:spLocks noGrp="1"/>
          </p:cNvSpPr>
          <p:nvPr>
            <p:ph idx="1"/>
          </p:nvPr>
        </p:nvSpPr>
        <p:spPr>
          <a:xfrm>
            <a:off x="838200" y="1929383"/>
            <a:ext cx="11113168" cy="4563491"/>
          </a:xfrm>
        </p:spPr>
        <p:txBody>
          <a:bodyPr>
            <a:normAutofit fontScale="92500" lnSpcReduction="10000"/>
          </a:bodyPr>
          <a:lstStyle/>
          <a:p>
            <a:r>
              <a:rPr lang="en-US" sz="1700" dirty="0"/>
              <a:t>Sandra </a:t>
            </a:r>
            <a:r>
              <a:rPr lang="en-US" sz="1700" dirty="0" err="1"/>
              <a:t>Ayoo</a:t>
            </a:r>
            <a:r>
              <a:rPr lang="en-US" sz="1700" dirty="0"/>
              <a:t>, Asst Professor, University of North Carolina, Greensboro </a:t>
            </a:r>
          </a:p>
          <a:p>
            <a:r>
              <a:rPr lang="en-US" sz="1700" dirty="0"/>
              <a:t>Dugan Fraser, Global Evaluation Initiative, World Bank</a:t>
            </a:r>
          </a:p>
          <a:p>
            <a:r>
              <a:rPr lang="en-US" sz="1700" dirty="0"/>
              <a:t>Celeste </a:t>
            </a:r>
            <a:r>
              <a:rPr lang="en-US" sz="1700" dirty="0" err="1"/>
              <a:t>Ghiano</a:t>
            </a:r>
            <a:r>
              <a:rPr lang="en-US" sz="1700" dirty="0"/>
              <a:t>, Universidad Nacional de San Juan (Argentina), </a:t>
            </a:r>
            <a:r>
              <a:rPr lang="en-US" sz="1700" dirty="0" err="1"/>
              <a:t>ReLAC</a:t>
            </a:r>
            <a:r>
              <a:rPr lang="en-US" sz="1700" dirty="0"/>
              <a:t>, PETAS </a:t>
            </a:r>
          </a:p>
          <a:p>
            <a:r>
              <a:rPr lang="en-US" sz="1700" dirty="0"/>
              <a:t>Rhoda </a:t>
            </a:r>
            <a:r>
              <a:rPr lang="en-US" sz="1700" dirty="0" err="1"/>
              <a:t>Goremucheche</a:t>
            </a:r>
            <a:r>
              <a:rPr lang="en-US" sz="1700" dirty="0"/>
              <a:t>, CLEAR, University of Witwatersrand, SA &amp; SAMEA</a:t>
            </a:r>
          </a:p>
          <a:p>
            <a:r>
              <a:rPr lang="en-US" sz="1700" dirty="0"/>
              <a:t>Keiko </a:t>
            </a:r>
            <a:r>
              <a:rPr lang="en-US" sz="1700" dirty="0" err="1"/>
              <a:t>Kuji-Shikatani</a:t>
            </a:r>
            <a:r>
              <a:rPr lang="en-US" sz="1700" dirty="0"/>
              <a:t>, Ministry of Education, CES &amp; </a:t>
            </a:r>
            <a:r>
              <a:rPr lang="en-US" sz="1700" dirty="0" err="1"/>
              <a:t>EvalGender</a:t>
            </a:r>
            <a:r>
              <a:rPr lang="en-US" sz="1700" dirty="0"/>
              <a:t>+</a:t>
            </a:r>
          </a:p>
          <a:p>
            <a:r>
              <a:rPr lang="en-US" sz="1700" dirty="0"/>
              <a:t>Alexey </a:t>
            </a:r>
            <a:r>
              <a:rPr lang="en-US" sz="1700" dirty="0" err="1"/>
              <a:t>Kuzmin</a:t>
            </a:r>
            <a:r>
              <a:rPr lang="en-US" sz="1700" dirty="0"/>
              <a:t>, Process Consulting Company &amp; Russian Evaluation Association</a:t>
            </a:r>
          </a:p>
          <a:p>
            <a:r>
              <a:rPr lang="en-US" sz="1700" dirty="0"/>
              <a:t>Virginia Lamprecht, US Agency for International Development</a:t>
            </a:r>
          </a:p>
          <a:p>
            <a:r>
              <a:rPr lang="en-US" sz="1700" dirty="0"/>
              <a:t>Anisha Lewis, AEA Executive Director</a:t>
            </a:r>
          </a:p>
          <a:p>
            <a:r>
              <a:rPr lang="en-US" sz="1700" dirty="0"/>
              <a:t>Veronica </a:t>
            </a:r>
            <a:r>
              <a:rPr lang="en-US" sz="1700" dirty="0" err="1"/>
              <a:t>Olazabel</a:t>
            </a:r>
            <a:r>
              <a:rPr lang="en-US" sz="1700" dirty="0"/>
              <a:t>, Rockefeller Foundation &amp; AEA President-Elect </a:t>
            </a:r>
          </a:p>
          <a:p>
            <a:r>
              <a:rPr lang="en-US" sz="1700" dirty="0"/>
              <a:t>Donna </a:t>
            </a:r>
            <a:r>
              <a:rPr lang="en-US" sz="1700" dirty="0" err="1"/>
              <a:t>Podems</a:t>
            </a:r>
            <a:r>
              <a:rPr lang="en-US" sz="1700" dirty="0"/>
              <a:t>, </a:t>
            </a:r>
            <a:r>
              <a:rPr lang="en-US" sz="1700" dirty="0" err="1"/>
              <a:t>OtherWise</a:t>
            </a:r>
            <a:r>
              <a:rPr lang="en-US" sz="1700" dirty="0"/>
              <a:t> &amp; AEA IOCE representative</a:t>
            </a:r>
          </a:p>
          <a:p>
            <a:r>
              <a:rPr lang="en-US" sz="1700" dirty="0"/>
              <a:t>Laurie </a:t>
            </a:r>
            <a:r>
              <a:rPr lang="en-US" sz="1700" dirty="0" err="1"/>
              <a:t>Stevahn</a:t>
            </a:r>
            <a:r>
              <a:rPr lang="en-US" sz="1700" dirty="0"/>
              <a:t>, Professor, Seattle Univ </a:t>
            </a:r>
          </a:p>
          <a:p>
            <a:r>
              <a:rPr lang="en-US" sz="1700" dirty="0" err="1"/>
              <a:t>Beeta</a:t>
            </a:r>
            <a:r>
              <a:rPr lang="en-US" sz="1700" dirty="0"/>
              <a:t> </a:t>
            </a:r>
            <a:r>
              <a:rPr lang="en-US" sz="1700" dirty="0" err="1"/>
              <a:t>Tahmassebi</a:t>
            </a:r>
            <a:r>
              <a:rPr lang="en-US" sz="1700" dirty="0"/>
              <a:t>, Vice President of Strategic Initiatives, </a:t>
            </a:r>
            <a:r>
              <a:rPr lang="en-US" sz="1700" dirty="0" err="1"/>
              <a:t>EnCompass</a:t>
            </a:r>
            <a:r>
              <a:rPr lang="en-US" sz="1700" dirty="0"/>
              <a:t>; President of Washington Evaluators, Exec Director of ELC</a:t>
            </a:r>
          </a:p>
          <a:p>
            <a:r>
              <a:rPr lang="en-US" sz="1700" dirty="0"/>
              <a:t>Elizabeth Taylor-</a:t>
            </a:r>
            <a:r>
              <a:rPr lang="en-US" sz="1700" dirty="0" err="1"/>
              <a:t>Schiro</a:t>
            </a:r>
            <a:r>
              <a:rPr lang="en-US" sz="1700" dirty="0"/>
              <a:t>,  Asst Professor, Univ of Minnesota</a:t>
            </a:r>
          </a:p>
          <a:p>
            <a:r>
              <a:rPr lang="en-US" sz="1700" dirty="0"/>
              <a:t>Lauren Wildschut, Academic Coordinator, Evaluation Studies, Stellenbosch Univ</a:t>
            </a:r>
          </a:p>
          <a:p>
            <a:endParaRPr lang="en-US" sz="1200" dirty="0"/>
          </a:p>
          <a:p>
            <a:pPr marL="0" indent="0">
              <a:buNone/>
            </a:pPr>
            <a:endParaRPr lang="en-US" sz="1200" dirty="0"/>
          </a:p>
        </p:txBody>
      </p:sp>
    </p:spTree>
    <p:extLst>
      <p:ext uri="{BB962C8B-B14F-4D97-AF65-F5344CB8AC3E}">
        <p14:creationId xmlns:p14="http://schemas.microsoft.com/office/powerpoint/2010/main" val="3728797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EA70E-D318-2E4B-AAA1-D36AE455B6C2}"/>
              </a:ext>
            </a:extLst>
          </p:cNvPr>
          <p:cNvSpPr>
            <a:spLocks noGrp="1"/>
          </p:cNvSpPr>
          <p:nvPr>
            <p:ph type="title"/>
          </p:nvPr>
        </p:nvSpPr>
        <p:spPr>
          <a:xfrm>
            <a:off x="572493" y="238539"/>
            <a:ext cx="11018520" cy="902671"/>
          </a:xfrm>
        </p:spPr>
        <p:txBody>
          <a:bodyPr anchor="b">
            <a:normAutofit/>
          </a:bodyPr>
          <a:lstStyle/>
          <a:p>
            <a:r>
              <a:rPr lang="en-US" b="1" dirty="0">
                <a:latin typeface="Candara" panose="020E0502030303020204" pitchFamily="34" charset="0"/>
              </a:rPr>
              <a:t>Phase 3:  Six P&amp;CWG tasks &amp; work so far…</a:t>
            </a:r>
          </a:p>
        </p:txBody>
      </p:sp>
      <p:graphicFrame>
        <p:nvGraphicFramePr>
          <p:cNvPr id="4" name="Content Placeholder 3">
            <a:extLst>
              <a:ext uri="{FF2B5EF4-FFF2-40B4-BE49-F238E27FC236}">
                <a16:creationId xmlns:a16="http://schemas.microsoft.com/office/drawing/2014/main" id="{BD5DE767-976A-3447-87A6-8E4F522C9E07}"/>
              </a:ext>
            </a:extLst>
          </p:cNvPr>
          <p:cNvGraphicFramePr>
            <a:graphicFrameLocks noGrp="1"/>
          </p:cNvGraphicFramePr>
          <p:nvPr>
            <p:ph idx="1"/>
          </p:nvPr>
        </p:nvGraphicFramePr>
        <p:xfrm>
          <a:off x="572493" y="1365638"/>
          <a:ext cx="8250231" cy="4812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355F02D4-6C9A-6148-9745-4D53ABF40C01}"/>
              </a:ext>
            </a:extLst>
          </p:cNvPr>
          <p:cNvSpPr txBox="1"/>
          <p:nvPr/>
        </p:nvSpPr>
        <p:spPr>
          <a:xfrm>
            <a:off x="9069858" y="1365638"/>
            <a:ext cx="2953265" cy="5847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600" b="1" dirty="0"/>
              <a:t>1. EPTF &amp; board collaboration, align &amp; review core docs</a:t>
            </a:r>
          </a:p>
        </p:txBody>
      </p:sp>
      <p:sp>
        <p:nvSpPr>
          <p:cNvPr id="12" name="TextBox 11">
            <a:extLst>
              <a:ext uri="{FF2B5EF4-FFF2-40B4-BE49-F238E27FC236}">
                <a16:creationId xmlns:a16="http://schemas.microsoft.com/office/drawing/2014/main" id="{9F7764DD-3BEC-C44E-972A-559282954FAA}"/>
              </a:ext>
            </a:extLst>
          </p:cNvPr>
          <p:cNvSpPr txBox="1"/>
          <p:nvPr/>
        </p:nvSpPr>
        <p:spPr>
          <a:xfrm>
            <a:off x="9069857" y="2125011"/>
            <a:ext cx="2938195"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1600" b="1" dirty="0"/>
              <a:t>2. Crosswalk AJE article, 2022 webinar, work with TIG Council &amp; PDWG to use</a:t>
            </a:r>
          </a:p>
        </p:txBody>
      </p:sp>
      <p:sp>
        <p:nvSpPr>
          <p:cNvPr id="14" name="TextBox 13">
            <a:extLst>
              <a:ext uri="{FF2B5EF4-FFF2-40B4-BE49-F238E27FC236}">
                <a16:creationId xmlns:a16="http://schemas.microsoft.com/office/drawing/2014/main" id="{1EF2EC68-2A8C-E44B-B0FD-A9E150A360A9}"/>
              </a:ext>
            </a:extLst>
          </p:cNvPr>
          <p:cNvSpPr txBox="1"/>
          <p:nvPr/>
        </p:nvSpPr>
        <p:spPr>
          <a:xfrm>
            <a:off x="9069858" y="3142580"/>
            <a:ext cx="2938194" cy="584775"/>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r>
              <a:rPr lang="en-US" sz="1600" b="1" dirty="0"/>
              <a:t>3. Support emerging evaluators, create P&amp;C TIG </a:t>
            </a:r>
          </a:p>
        </p:txBody>
      </p:sp>
      <p:sp>
        <p:nvSpPr>
          <p:cNvPr id="16" name="TextBox 15">
            <a:extLst>
              <a:ext uri="{FF2B5EF4-FFF2-40B4-BE49-F238E27FC236}">
                <a16:creationId xmlns:a16="http://schemas.microsoft.com/office/drawing/2014/main" id="{5FD9CF60-A36E-AB49-BE94-4EE740893CB8}"/>
              </a:ext>
            </a:extLst>
          </p:cNvPr>
          <p:cNvSpPr txBox="1"/>
          <p:nvPr/>
        </p:nvSpPr>
        <p:spPr>
          <a:xfrm>
            <a:off x="9069858" y="3894142"/>
            <a:ext cx="2938194" cy="338554"/>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r>
              <a:rPr lang="en-US" sz="1600" b="1" dirty="0"/>
              <a:t>4. AEA 2021 engage session</a:t>
            </a:r>
          </a:p>
        </p:txBody>
      </p:sp>
      <p:sp>
        <p:nvSpPr>
          <p:cNvPr id="17" name="TextBox 16">
            <a:extLst>
              <a:ext uri="{FF2B5EF4-FFF2-40B4-BE49-F238E27FC236}">
                <a16:creationId xmlns:a16="http://schemas.microsoft.com/office/drawing/2014/main" id="{24850E5D-7F43-C642-AEA3-C152D07E1567}"/>
              </a:ext>
            </a:extLst>
          </p:cNvPr>
          <p:cNvSpPr txBox="1"/>
          <p:nvPr/>
        </p:nvSpPr>
        <p:spPr>
          <a:xfrm>
            <a:off x="9054788" y="4476700"/>
            <a:ext cx="2953263" cy="584775"/>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r>
              <a:rPr lang="en-US" sz="1600" b="1" dirty="0"/>
              <a:t>5. create TIG or CoP for P&amp;C research, AEA 2021 ROE sessions</a:t>
            </a:r>
          </a:p>
        </p:txBody>
      </p:sp>
      <p:sp>
        <p:nvSpPr>
          <p:cNvPr id="18" name="TextBox 17">
            <a:extLst>
              <a:ext uri="{FF2B5EF4-FFF2-40B4-BE49-F238E27FC236}">
                <a16:creationId xmlns:a16="http://schemas.microsoft.com/office/drawing/2014/main" id="{734A2553-D123-7246-A215-2A7AEEFA5D57}"/>
              </a:ext>
            </a:extLst>
          </p:cNvPr>
          <p:cNvSpPr txBox="1"/>
          <p:nvPr/>
        </p:nvSpPr>
        <p:spPr>
          <a:xfrm>
            <a:off x="9054789" y="5236073"/>
            <a:ext cx="2953264" cy="584775"/>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r>
              <a:rPr lang="en-US" sz="1600" b="1" dirty="0"/>
              <a:t>6. Joint work with VOPEs: SAMEA, CES, UKES, IOCE </a:t>
            </a:r>
          </a:p>
        </p:txBody>
      </p:sp>
      <p:sp>
        <p:nvSpPr>
          <p:cNvPr id="11" name="Right Arrow 10">
            <a:extLst>
              <a:ext uri="{FF2B5EF4-FFF2-40B4-BE49-F238E27FC236}">
                <a16:creationId xmlns:a16="http://schemas.microsoft.com/office/drawing/2014/main" id="{618D013A-F948-8145-A0EE-6A49761FE02A}"/>
              </a:ext>
            </a:extLst>
          </p:cNvPr>
          <p:cNvSpPr/>
          <p:nvPr/>
        </p:nvSpPr>
        <p:spPr>
          <a:xfrm>
            <a:off x="8637372" y="2320802"/>
            <a:ext cx="370703" cy="193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a:extLst>
              <a:ext uri="{FF2B5EF4-FFF2-40B4-BE49-F238E27FC236}">
                <a16:creationId xmlns:a16="http://schemas.microsoft.com/office/drawing/2014/main" id="{4638F3A9-BE60-CB43-B73B-D75411F8F1C4}"/>
              </a:ext>
            </a:extLst>
          </p:cNvPr>
          <p:cNvSpPr/>
          <p:nvPr/>
        </p:nvSpPr>
        <p:spPr>
          <a:xfrm>
            <a:off x="8637370" y="3208822"/>
            <a:ext cx="370703" cy="193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a:extLst>
              <a:ext uri="{FF2B5EF4-FFF2-40B4-BE49-F238E27FC236}">
                <a16:creationId xmlns:a16="http://schemas.microsoft.com/office/drawing/2014/main" id="{741E425D-0227-5543-B5DA-41722D9045BC}"/>
              </a:ext>
            </a:extLst>
          </p:cNvPr>
          <p:cNvSpPr/>
          <p:nvPr/>
        </p:nvSpPr>
        <p:spPr>
          <a:xfrm>
            <a:off x="8637371" y="1561429"/>
            <a:ext cx="370703" cy="193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a:extLst>
              <a:ext uri="{FF2B5EF4-FFF2-40B4-BE49-F238E27FC236}">
                <a16:creationId xmlns:a16="http://schemas.microsoft.com/office/drawing/2014/main" id="{850FFDB6-E583-5440-B4E7-8E663D264151}"/>
              </a:ext>
            </a:extLst>
          </p:cNvPr>
          <p:cNvSpPr/>
          <p:nvPr/>
        </p:nvSpPr>
        <p:spPr>
          <a:xfrm>
            <a:off x="8637370" y="3959285"/>
            <a:ext cx="370703" cy="193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a:extLst>
              <a:ext uri="{FF2B5EF4-FFF2-40B4-BE49-F238E27FC236}">
                <a16:creationId xmlns:a16="http://schemas.microsoft.com/office/drawing/2014/main" id="{9072828B-15B7-7645-AFEC-640DF5421DA5}"/>
              </a:ext>
            </a:extLst>
          </p:cNvPr>
          <p:cNvSpPr/>
          <p:nvPr/>
        </p:nvSpPr>
        <p:spPr>
          <a:xfrm>
            <a:off x="8637369" y="4709748"/>
            <a:ext cx="370703" cy="193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a:extLst>
              <a:ext uri="{FF2B5EF4-FFF2-40B4-BE49-F238E27FC236}">
                <a16:creationId xmlns:a16="http://schemas.microsoft.com/office/drawing/2014/main" id="{90D1326B-3717-7A42-8BAE-B87C4642892A}"/>
              </a:ext>
            </a:extLst>
          </p:cNvPr>
          <p:cNvSpPr/>
          <p:nvPr/>
        </p:nvSpPr>
        <p:spPr>
          <a:xfrm>
            <a:off x="8637369" y="5460211"/>
            <a:ext cx="370703" cy="193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2104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69132418"/>
              </p:ext>
            </p:extLst>
          </p:nvPr>
        </p:nvGraphicFramePr>
        <p:xfrm>
          <a:off x="1825752" y="493778"/>
          <a:ext cx="8428482" cy="61539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3310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3129C42B-CEAE-DC41-A0EA-2ABC867407D6}"/>
              </a:ext>
            </a:extLst>
          </p:cNvPr>
          <p:cNvSpPr>
            <a:spLocks noGrp="1"/>
          </p:cNvSpPr>
          <p:nvPr>
            <p:ph type="title"/>
          </p:nvPr>
        </p:nvSpPr>
        <p:spPr>
          <a:xfrm>
            <a:off x="838200" y="401221"/>
            <a:ext cx="10515600" cy="1348065"/>
          </a:xfrm>
        </p:spPr>
        <p:txBody>
          <a:bodyPr>
            <a:normAutofit fontScale="90000"/>
          </a:bodyPr>
          <a:lstStyle/>
          <a:p>
            <a:r>
              <a:rPr lang="en-US" sz="3600" b="1" dirty="0">
                <a:solidFill>
                  <a:srgbClr val="FFFFFF"/>
                </a:solidFill>
                <a:latin typeface="Candara" panose="020E0502030303020204" pitchFamily="34" charset="0"/>
              </a:rPr>
              <a:t>Grow Evaluation Professionalization with Evidence,  Inclusivity &amp; Diverse Communities of Practice</a:t>
            </a:r>
            <a:br>
              <a:rPr lang="en-US" sz="3000" b="1" dirty="0">
                <a:solidFill>
                  <a:srgbClr val="FFFFFF"/>
                </a:solidFill>
                <a:latin typeface="Candara" panose="020E0502030303020204" pitchFamily="34" charset="0"/>
              </a:rPr>
            </a:br>
            <a:endParaRPr lang="en-US" sz="3000" b="1" dirty="0">
              <a:solidFill>
                <a:srgbClr val="FFFFFF"/>
              </a:solidFill>
              <a:latin typeface="Candara" panose="020E0502030303020204" pitchFamily="34" charset="0"/>
            </a:endParaRPr>
          </a:p>
        </p:txBody>
      </p:sp>
      <p:sp>
        <p:nvSpPr>
          <p:cNvPr id="3" name="Text Placeholder 2">
            <a:extLst>
              <a:ext uri="{FF2B5EF4-FFF2-40B4-BE49-F238E27FC236}">
                <a16:creationId xmlns:a16="http://schemas.microsoft.com/office/drawing/2014/main" id="{56E247B7-FA23-6A46-94A1-50B497F8A85E}"/>
              </a:ext>
            </a:extLst>
          </p:cNvPr>
          <p:cNvSpPr>
            <a:spLocks noGrp="1"/>
          </p:cNvSpPr>
          <p:nvPr>
            <p:ph type="body" idx="1"/>
          </p:nvPr>
        </p:nvSpPr>
        <p:spPr>
          <a:xfrm>
            <a:off x="838200" y="2586789"/>
            <a:ext cx="10877550" cy="3528261"/>
          </a:xfrm>
        </p:spPr>
        <p:txBody>
          <a:bodyPr>
            <a:normAutofit lnSpcReduction="10000"/>
          </a:bodyPr>
          <a:lstStyle/>
          <a:p>
            <a:r>
              <a:rPr lang="en-US" sz="2200" b="1" dirty="0">
                <a:latin typeface="Candara" panose="020E0502030303020204" pitchFamily="34" charset="0"/>
              </a:rPr>
              <a:t>A</a:t>
            </a:r>
            <a:r>
              <a:rPr lang="en-US" sz="2400" b="1" dirty="0">
                <a:latin typeface="Candara" panose="020E0502030303020204" pitchFamily="34" charset="0"/>
              </a:rPr>
              <a:t>ctively engage members &amp; other partners </a:t>
            </a:r>
          </a:p>
          <a:p>
            <a:r>
              <a:rPr lang="en-US" sz="2400" b="1" dirty="0">
                <a:latin typeface="Candara" panose="020E0502030303020204" pitchFamily="34" charset="0"/>
              </a:rPr>
              <a:t>Situate competencies work within 3-step approach to Professionalization </a:t>
            </a:r>
          </a:p>
          <a:p>
            <a:r>
              <a:rPr lang="en-US" sz="2400" b="1" dirty="0">
                <a:latin typeface="Candara" panose="020E0502030303020204" pitchFamily="34" charset="0"/>
              </a:rPr>
              <a:t>Ground with AEA principles &amp; values  </a:t>
            </a:r>
          </a:p>
          <a:p>
            <a:pPr lvl="1"/>
            <a:r>
              <a:rPr lang="en-US" dirty="0">
                <a:latin typeface="Candara" panose="020E0502030303020204" pitchFamily="34" charset="0"/>
              </a:rPr>
              <a:t>pragmatic, inclusive, intentional &amp; dynamic</a:t>
            </a:r>
          </a:p>
          <a:p>
            <a:r>
              <a:rPr lang="en-US" sz="2400" b="1" dirty="0">
                <a:latin typeface="Candara" panose="020E0502030303020204" pitchFamily="34" charset="0"/>
              </a:rPr>
              <a:t>Few studies of causal links between AEA competencies and improved practice</a:t>
            </a:r>
          </a:p>
          <a:p>
            <a:pPr lvl="1"/>
            <a:r>
              <a:rPr lang="en-US" dirty="0">
                <a:latin typeface="Candara" panose="020E0502030303020204" pitchFamily="34" charset="0"/>
              </a:rPr>
              <a:t>Validation &amp; research critical</a:t>
            </a:r>
          </a:p>
          <a:p>
            <a:r>
              <a:rPr lang="en-US" sz="2400" b="1" dirty="0">
                <a:latin typeface="Candara" panose="020E0502030303020204" pitchFamily="34" charset="0"/>
              </a:rPr>
              <a:t>Be clear what our work is </a:t>
            </a:r>
          </a:p>
          <a:p>
            <a:pPr lvl="1"/>
            <a:r>
              <a:rPr lang="en-US" sz="2000" b="1" dirty="0">
                <a:latin typeface="Candara" panose="020E0502030303020204" pitchFamily="34" charset="0"/>
              </a:rPr>
              <a:t>and is NOT </a:t>
            </a:r>
          </a:p>
          <a:p>
            <a:pPr lvl="1"/>
            <a:r>
              <a:rPr lang="en-US" sz="2000" b="1" dirty="0">
                <a:latin typeface="Candara" panose="020E0502030303020204" pitchFamily="34" charset="0"/>
              </a:rPr>
              <a:t>and could be</a:t>
            </a:r>
          </a:p>
        </p:txBody>
      </p:sp>
      <p:sp>
        <p:nvSpPr>
          <p:cNvPr id="4" name="Slide Number Placeholder 3">
            <a:extLst>
              <a:ext uri="{FF2B5EF4-FFF2-40B4-BE49-F238E27FC236}">
                <a16:creationId xmlns:a16="http://schemas.microsoft.com/office/drawing/2014/main" id="{58ECCE5A-59A1-3F4C-8D52-C9D667184570}"/>
              </a:ext>
            </a:extLst>
          </p:cNvPr>
          <p:cNvSpPr>
            <a:spLocks noGrp="1"/>
          </p:cNvSpPr>
          <p:nvPr>
            <p:ph type="sldNum" idx="12"/>
          </p:nvPr>
        </p:nvSpPr>
        <p:spPr>
          <a:xfrm>
            <a:off x="8610600" y="6356350"/>
            <a:ext cx="2743200" cy="365125"/>
          </a:xfrm>
        </p:spPr>
        <p:txBody>
          <a:bodyPr>
            <a:normAutofit/>
          </a:bodyPr>
          <a:lstStyle/>
          <a:p>
            <a:pPr>
              <a:spcAft>
                <a:spcPts val="600"/>
              </a:spcAft>
            </a:pPr>
            <a:fld id="{00000000-1234-1234-1234-123412341234}" type="slidenum">
              <a:rPr lang="en-US" smtClean="0"/>
              <a:pPr>
                <a:spcAft>
                  <a:spcPts val="600"/>
                </a:spcAft>
              </a:pPr>
              <a:t>16</a:t>
            </a:fld>
            <a:endParaRPr lang="en-US"/>
          </a:p>
        </p:txBody>
      </p:sp>
    </p:spTree>
    <p:extLst>
      <p:ext uri="{BB962C8B-B14F-4D97-AF65-F5344CB8AC3E}">
        <p14:creationId xmlns:p14="http://schemas.microsoft.com/office/powerpoint/2010/main" val="943126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F41651-526C-45A4-A0E6-F3C54F0ADFDC}"/>
              </a:ext>
            </a:extLst>
          </p:cNvPr>
          <p:cNvSpPr>
            <a:spLocks noGrp="1"/>
          </p:cNvSpPr>
          <p:nvPr>
            <p:ph type="title"/>
          </p:nvPr>
        </p:nvSpPr>
        <p:spPr>
          <a:xfrm>
            <a:off x="572493" y="238539"/>
            <a:ext cx="11018520" cy="1434415"/>
          </a:xfrm>
        </p:spPr>
        <p:txBody>
          <a:bodyPr anchor="b">
            <a:normAutofit/>
          </a:bodyPr>
          <a:lstStyle/>
          <a:p>
            <a:r>
              <a:rPr lang="en-US" b="1" dirty="0">
                <a:latin typeface="Candara" panose="020E0502030303020204" pitchFamily="34" charset="0"/>
              </a:rPr>
              <a:t>Questions to explore :</a:t>
            </a:r>
          </a:p>
        </p:txBody>
      </p:sp>
      <p:sp>
        <p:nvSpPr>
          <p:cNvPr id="2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5B667167-E15D-494F-85B7-1306EEBFF995}"/>
              </a:ext>
            </a:extLst>
          </p:cNvPr>
          <p:cNvSpPr>
            <a:spLocks noGrp="1"/>
          </p:cNvSpPr>
          <p:nvPr>
            <p:ph idx="1"/>
          </p:nvPr>
        </p:nvSpPr>
        <p:spPr>
          <a:xfrm>
            <a:off x="572493" y="2071316"/>
            <a:ext cx="6713552" cy="4119172"/>
          </a:xfrm>
        </p:spPr>
        <p:txBody>
          <a:bodyPr anchor="t">
            <a:normAutofit/>
          </a:bodyPr>
          <a:lstStyle/>
          <a:p>
            <a:r>
              <a:rPr lang="en-US" sz="2400" dirty="0"/>
              <a:t>What are your initial reactions?</a:t>
            </a:r>
          </a:p>
          <a:p>
            <a:r>
              <a:rPr lang="en-US" sz="2400" dirty="0"/>
              <a:t>Are we consistent with our values?</a:t>
            </a:r>
          </a:p>
          <a:p>
            <a:r>
              <a:rPr lang="en-US" sz="2400" dirty="0"/>
              <a:t>Where are our gaps and blind spots?</a:t>
            </a:r>
          </a:p>
          <a:p>
            <a:r>
              <a:rPr lang="en-US" sz="2400" dirty="0"/>
              <a:t>What are potential risks to consider?</a:t>
            </a:r>
          </a:p>
          <a:p>
            <a:r>
              <a:rPr lang="en-US" sz="2400" dirty="0"/>
              <a:t>Who is interested in participating any parts of this work?</a:t>
            </a:r>
          </a:p>
          <a:p>
            <a:r>
              <a:rPr lang="en-US" sz="2400" dirty="0"/>
              <a:t>What can we learn to design next steps?</a:t>
            </a:r>
          </a:p>
          <a:p>
            <a:r>
              <a:rPr lang="en-US" sz="2400" dirty="0"/>
              <a:t>What other questions should we be asking?</a:t>
            </a:r>
          </a:p>
        </p:txBody>
      </p:sp>
      <p:pic>
        <p:nvPicPr>
          <p:cNvPr id="18" name="Google Shape;278;p29">
            <a:extLst>
              <a:ext uri="{FF2B5EF4-FFF2-40B4-BE49-F238E27FC236}">
                <a16:creationId xmlns:a16="http://schemas.microsoft.com/office/drawing/2014/main" id="{FCC81B48-5041-3140-A8D7-825F2FDF1099}"/>
              </a:ext>
            </a:extLst>
          </p:cNvPr>
          <p:cNvPicPr preferRelativeResize="0"/>
          <p:nvPr/>
        </p:nvPicPr>
        <p:blipFill rotWithShape="1">
          <a:blip r:embed="rId3"/>
          <a:srcRect t="10981" b="27433"/>
          <a:stretch/>
        </p:blipFill>
        <p:spPr>
          <a:xfrm>
            <a:off x="7675658" y="2093976"/>
            <a:ext cx="3941064" cy="4096512"/>
          </a:xfrm>
          <a:prstGeom prst="rect">
            <a:avLst/>
          </a:prstGeom>
          <a:noFill/>
        </p:spPr>
      </p:pic>
    </p:spTree>
    <p:extLst>
      <p:ext uri="{BB962C8B-B14F-4D97-AF65-F5344CB8AC3E}">
        <p14:creationId xmlns:p14="http://schemas.microsoft.com/office/powerpoint/2010/main" val="1502782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23DF-3CF8-4A45-A32B-D9CE95B8108F}"/>
              </a:ext>
            </a:extLst>
          </p:cNvPr>
          <p:cNvSpPr>
            <a:spLocks noGrp="1"/>
          </p:cNvSpPr>
          <p:nvPr>
            <p:ph type="title"/>
          </p:nvPr>
        </p:nvSpPr>
        <p:spPr/>
        <p:txBody>
          <a:bodyPr/>
          <a:lstStyle/>
          <a:p>
            <a:r>
              <a:rPr lang="en-US" b="1" dirty="0">
                <a:latin typeface="Candara" panose="020E0502030303020204" pitchFamily="34" charset="0"/>
              </a:rPr>
              <a:t>Next steps:</a:t>
            </a:r>
          </a:p>
        </p:txBody>
      </p:sp>
      <p:graphicFrame>
        <p:nvGraphicFramePr>
          <p:cNvPr id="5" name="Content Placeholder 2">
            <a:extLst>
              <a:ext uri="{FF2B5EF4-FFF2-40B4-BE49-F238E27FC236}">
                <a16:creationId xmlns:a16="http://schemas.microsoft.com/office/drawing/2014/main" id="{371C2AA1-D46E-4D21-BC31-FBB1AEB818CF}"/>
              </a:ext>
            </a:extLst>
          </p:cNvPr>
          <p:cNvGraphicFramePr>
            <a:graphicFrameLocks noGrp="1"/>
          </p:cNvGraphicFramePr>
          <p:nvPr>
            <p:ph idx="1"/>
          </p:nvPr>
        </p:nvGraphicFramePr>
        <p:xfrm>
          <a:off x="838200" y="1401288"/>
          <a:ext cx="10657114" cy="4999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2646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4">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1D7F67-E258-BF45-A752-56361D75722A}"/>
              </a:ext>
            </a:extLst>
          </p:cNvPr>
          <p:cNvSpPr>
            <a:spLocks noGrp="1"/>
          </p:cNvSpPr>
          <p:nvPr>
            <p:ph type="title"/>
          </p:nvPr>
        </p:nvSpPr>
        <p:spPr>
          <a:xfrm>
            <a:off x="6739128" y="638089"/>
            <a:ext cx="4818888" cy="1476801"/>
          </a:xfrm>
        </p:spPr>
        <p:txBody>
          <a:bodyPr anchor="b">
            <a:normAutofit/>
          </a:bodyPr>
          <a:lstStyle/>
          <a:p>
            <a:r>
              <a:rPr lang="en-US" sz="5400" b="1">
                <a:latin typeface="Candara" panose="020E0502030303020204" pitchFamily="34" charset="0"/>
              </a:rPr>
              <a:t>CONTACT</a:t>
            </a:r>
          </a:p>
        </p:txBody>
      </p:sp>
      <p:pic>
        <p:nvPicPr>
          <p:cNvPr id="16" name="Picture 15" descr="White puzzle with one red piece">
            <a:extLst>
              <a:ext uri="{FF2B5EF4-FFF2-40B4-BE49-F238E27FC236}">
                <a16:creationId xmlns:a16="http://schemas.microsoft.com/office/drawing/2014/main" id="{ABF6685C-4E5C-4622-9D7C-58195AAB2106}"/>
              </a:ext>
            </a:extLst>
          </p:cNvPr>
          <p:cNvPicPr>
            <a:picLocks noChangeAspect="1"/>
          </p:cNvPicPr>
          <p:nvPr/>
        </p:nvPicPr>
        <p:blipFill rotWithShape="1">
          <a:blip r:embed="rId3"/>
          <a:srcRect l="31791" r="30187"/>
          <a:stretch/>
        </p:blipFill>
        <p:spPr>
          <a:xfrm>
            <a:off x="1475259" y="640080"/>
            <a:ext cx="3770321" cy="5577840"/>
          </a:xfrm>
          <a:prstGeom prst="rect">
            <a:avLst/>
          </a:prstGeom>
        </p:spPr>
      </p:pic>
      <p:sp>
        <p:nvSpPr>
          <p:cNvPr id="30"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A66FF01-29C9-6F45-B498-8D67C5F745A9}"/>
              </a:ext>
            </a:extLst>
          </p:cNvPr>
          <p:cNvSpPr>
            <a:spLocks noGrp="1"/>
          </p:cNvSpPr>
          <p:nvPr>
            <p:ph idx="1"/>
          </p:nvPr>
        </p:nvSpPr>
        <p:spPr>
          <a:xfrm>
            <a:off x="6739128" y="2664886"/>
            <a:ext cx="4818888" cy="3550789"/>
          </a:xfrm>
        </p:spPr>
        <p:txBody>
          <a:bodyPr anchor="t">
            <a:normAutofit/>
          </a:bodyPr>
          <a:lstStyle/>
          <a:p>
            <a:pPr marL="0" indent="0">
              <a:buNone/>
            </a:pPr>
            <a:r>
              <a:rPr lang="en-US" sz="2400" b="1" dirty="0"/>
              <a:t>Susan Tucker, Chair</a:t>
            </a:r>
          </a:p>
          <a:p>
            <a:pPr marL="0" indent="0">
              <a:buNone/>
            </a:pPr>
            <a:endParaRPr lang="en-US" sz="2400" b="1" dirty="0"/>
          </a:p>
          <a:p>
            <a:pPr marL="0" indent="0">
              <a:buNone/>
            </a:pPr>
            <a:r>
              <a:rPr lang="en-US" sz="2400" b="1" dirty="0"/>
              <a:t>AEA Professionalization &amp; Competencies  Task Force</a:t>
            </a:r>
          </a:p>
          <a:p>
            <a:pPr marL="0" indent="0">
              <a:buNone/>
            </a:pPr>
            <a:endParaRPr lang="en-US" sz="2400" b="1" dirty="0"/>
          </a:p>
          <a:p>
            <a:pPr marL="0" indent="0">
              <a:buNone/>
            </a:pPr>
            <a:r>
              <a:rPr lang="en-US" sz="2400" b="1" dirty="0"/>
              <a:t>sutucker1@mac.com</a:t>
            </a:r>
          </a:p>
          <a:p>
            <a:pPr marL="0" indent="0">
              <a:buNone/>
            </a:pPr>
            <a:endParaRPr lang="en-US" sz="2200" b="1" dirty="0"/>
          </a:p>
        </p:txBody>
      </p:sp>
    </p:spTree>
    <p:extLst>
      <p:ext uri="{BB962C8B-B14F-4D97-AF65-F5344CB8AC3E}">
        <p14:creationId xmlns:p14="http://schemas.microsoft.com/office/powerpoint/2010/main" val="27123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551B-0A15-0440-9018-C6AB0E2623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B5BF12-73DE-2A4B-AD41-97B35A511880}"/>
              </a:ext>
            </a:extLst>
          </p:cNvPr>
          <p:cNvSpPr>
            <a:spLocks noGrp="1"/>
          </p:cNvSpPr>
          <p:nvPr>
            <p:ph idx="1"/>
          </p:nvPr>
        </p:nvSpPr>
        <p:spPr/>
        <p:txBody>
          <a:bodyPr/>
          <a:lstStyle/>
          <a:p>
            <a:endParaRPr lang="en-US" dirty="0"/>
          </a:p>
        </p:txBody>
      </p:sp>
      <p:sp useBgFill="1">
        <p:nvSpPr>
          <p:cNvPr id="4" name="Rectangle 3">
            <a:extLst>
              <a:ext uri="{FF2B5EF4-FFF2-40B4-BE49-F238E27FC236}">
                <a16:creationId xmlns:a16="http://schemas.microsoft.com/office/drawing/2014/main" id="{01C8240E-FDF4-5E43-86DE-0233D3B237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DB9DB81F-EA47-BD4A-8C80-D57D70172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c 5">
            <a:extLst>
              <a:ext uri="{FF2B5EF4-FFF2-40B4-BE49-F238E27FC236}">
                <a16:creationId xmlns:a16="http://schemas.microsoft.com/office/drawing/2014/main" id="{C4E87E14-DEE7-3148-88B2-A3B04128C8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8F5FB42C-BDAB-B24A-9E20-76A75D211360}"/>
              </a:ext>
            </a:extLst>
          </p:cNvPr>
          <p:cNvSpPr txBox="1">
            <a:spLocks/>
          </p:cNvSpPr>
          <p:nvPr/>
        </p:nvSpPr>
        <p:spPr>
          <a:xfrm>
            <a:off x="629392" y="1906858"/>
            <a:ext cx="2568303" cy="18457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FFFFF"/>
                </a:solidFill>
                <a:latin typeface="Candara" panose="020E0502030303020204" pitchFamily="34" charset="0"/>
              </a:rPr>
              <a:t>AGENDA</a:t>
            </a:r>
            <a:br>
              <a:rPr lang="en-US" b="1" dirty="0">
                <a:solidFill>
                  <a:srgbClr val="FFFFFF"/>
                </a:solidFill>
              </a:rPr>
            </a:br>
            <a:r>
              <a:rPr lang="en-US" b="1" dirty="0">
                <a:solidFill>
                  <a:srgbClr val="FFFFFF"/>
                </a:solidFill>
              </a:rPr>
              <a:t> </a:t>
            </a:r>
          </a:p>
        </p:txBody>
      </p:sp>
      <p:graphicFrame>
        <p:nvGraphicFramePr>
          <p:cNvPr id="8" name="Content Placeholder 2">
            <a:extLst>
              <a:ext uri="{FF2B5EF4-FFF2-40B4-BE49-F238E27FC236}">
                <a16:creationId xmlns:a16="http://schemas.microsoft.com/office/drawing/2014/main" id="{13F98F79-CF04-8345-9B2C-6078891639AE}"/>
              </a:ext>
            </a:extLst>
          </p:cNvPr>
          <p:cNvGraphicFramePr>
            <a:graphicFrameLocks/>
          </p:cNvGraphicFramePr>
          <p:nvPr>
            <p:extLst>
              <p:ext uri="{D42A27DB-BD31-4B8C-83A1-F6EECF244321}">
                <p14:modId xmlns:p14="http://schemas.microsoft.com/office/powerpoint/2010/main" val="1305903186"/>
              </p:ext>
            </p:extLst>
          </p:nvPr>
        </p:nvGraphicFramePr>
        <p:xfrm>
          <a:off x="5360774" y="475013"/>
          <a:ext cx="6318304" cy="6030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1984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031488-6F4F-6745-89FB-4302D0B207FC}"/>
              </a:ext>
            </a:extLst>
          </p:cNvPr>
          <p:cNvSpPr>
            <a:spLocks noGrp="1"/>
          </p:cNvSpPr>
          <p:nvPr>
            <p:ph type="title"/>
          </p:nvPr>
        </p:nvSpPr>
        <p:spPr>
          <a:xfrm>
            <a:off x="686834" y="1153572"/>
            <a:ext cx="3200400" cy="4461163"/>
          </a:xfrm>
        </p:spPr>
        <p:txBody>
          <a:bodyPr>
            <a:normAutofit/>
          </a:bodyPr>
          <a:lstStyle/>
          <a:p>
            <a:r>
              <a:rPr lang="en-US" b="1">
                <a:solidFill>
                  <a:srgbClr val="FFFFFF"/>
                </a:solidFill>
                <a:latin typeface="Candara" panose="020E0502030303020204" pitchFamily="34" charset="0"/>
              </a:rPr>
              <a:t>Some AEA Competency Resources</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449A9E43-E146-9B4F-B6F7-1E29D6E5E91C}"/>
              </a:ext>
            </a:extLst>
          </p:cNvPr>
          <p:cNvSpPr>
            <a:spLocks noGrp="1"/>
          </p:cNvSpPr>
          <p:nvPr>
            <p:ph type="body" idx="1"/>
          </p:nvPr>
        </p:nvSpPr>
        <p:spPr>
          <a:xfrm>
            <a:off x="4447308" y="591344"/>
            <a:ext cx="6906491" cy="5585619"/>
          </a:xfrm>
        </p:spPr>
        <p:txBody>
          <a:bodyPr anchor="ctr">
            <a:normAutofit fontScale="92500" lnSpcReduction="10000"/>
          </a:bodyPr>
          <a:lstStyle/>
          <a:p>
            <a:r>
              <a:rPr lang="en-US" b="1" dirty="0"/>
              <a:t>AEA website:  </a:t>
            </a:r>
            <a:r>
              <a:rPr lang="en-US" dirty="0">
                <a:solidFill>
                  <a:srgbClr val="C00000"/>
                </a:solidFill>
              </a:rPr>
              <a:t>STAY TUNED FOR FOLLOW-UP ENGAGEMENT OPPORTUNITIES</a:t>
            </a:r>
            <a:endParaRPr lang="en-US" b="1" dirty="0">
              <a:solidFill>
                <a:srgbClr val="C00000"/>
              </a:solidFill>
            </a:endParaRPr>
          </a:p>
          <a:p>
            <a:r>
              <a:rPr lang="en-US" b="1" dirty="0"/>
              <a:t>The 2018 AEA Evaluator Competencies </a:t>
            </a:r>
            <a:r>
              <a:rPr lang="en-US" sz="2400" dirty="0"/>
              <a:t>(Brochure disseminated at </a:t>
            </a:r>
            <a:r>
              <a:rPr lang="en-US" sz="2400" b="1" dirty="0">
                <a:latin typeface="Candara" panose="020E0502030303020204" pitchFamily="34" charset="0"/>
              </a:rPr>
              <a:t>Eval18</a:t>
            </a:r>
            <a:r>
              <a:rPr lang="en-US" sz="2400" dirty="0"/>
              <a:t>)</a:t>
            </a:r>
          </a:p>
          <a:p>
            <a:pPr lvl="1"/>
            <a:r>
              <a:rPr lang="en-US" dirty="0">
                <a:hlinkClick r:id="rId3"/>
              </a:rPr>
              <a:t>https://www.eval.org/Portals/0/Docs/AEA%20Evaluator%20Competencies.pdf</a:t>
            </a:r>
            <a:endParaRPr lang="en-US" dirty="0"/>
          </a:p>
          <a:p>
            <a:r>
              <a:rPr lang="en-US" b="1" dirty="0"/>
              <a:t>The American Evaluation Association’s Program Evaluator Competencies </a:t>
            </a:r>
            <a:r>
              <a:rPr lang="en-US" sz="2400" dirty="0"/>
              <a:t>Special Issue of </a:t>
            </a:r>
            <a:r>
              <a:rPr lang="en-US" sz="2400" b="1" i="1" dirty="0">
                <a:latin typeface="Candara" panose="020E0502030303020204" pitchFamily="34" charset="0"/>
              </a:rPr>
              <a:t>New Directions for Evaluation</a:t>
            </a:r>
            <a:r>
              <a:rPr lang="en-US" sz="2400" dirty="0">
                <a:latin typeface="Candara" panose="020E0502030303020204" pitchFamily="34" charset="0"/>
              </a:rPr>
              <a:t>, </a:t>
            </a:r>
            <a:r>
              <a:rPr lang="en-US" sz="2400" dirty="0"/>
              <a:t>Winter 2020, Number 168 </a:t>
            </a:r>
          </a:p>
          <a:p>
            <a:pPr lvl="1"/>
            <a:r>
              <a:rPr lang="en-US" dirty="0">
                <a:hlinkClick r:id="rId4"/>
              </a:rPr>
              <a:t>https://onlinelibrary.wiley.com/toc/1534875x/2020/2020/168</a:t>
            </a:r>
            <a:endParaRPr lang="en-US" dirty="0"/>
          </a:p>
          <a:p>
            <a:r>
              <a:rPr lang="en-US" b="1" dirty="0"/>
              <a:t>September 2018 AEA Webinar </a:t>
            </a:r>
            <a:r>
              <a:rPr lang="en-US" dirty="0"/>
              <a:t>introducing board-approved competencies to members</a:t>
            </a:r>
          </a:p>
          <a:p>
            <a:pPr lvl="0"/>
            <a:r>
              <a:rPr lang="en-US" b="1" dirty="0"/>
              <a:t>Spring 2022 AEA Webinar </a:t>
            </a:r>
            <a:r>
              <a:rPr lang="en-US" dirty="0"/>
              <a:t>planned by P&amp;C Working Group</a:t>
            </a:r>
          </a:p>
        </p:txBody>
      </p:sp>
      <p:sp>
        <p:nvSpPr>
          <p:cNvPr id="4" name="Slide Number Placeholder 3">
            <a:extLst>
              <a:ext uri="{FF2B5EF4-FFF2-40B4-BE49-F238E27FC236}">
                <a16:creationId xmlns:a16="http://schemas.microsoft.com/office/drawing/2014/main" id="{E3E9EE84-68EC-3340-848D-7AE9A03B9DA0}"/>
              </a:ext>
            </a:extLst>
          </p:cNvPr>
          <p:cNvSpPr>
            <a:spLocks noGrp="1"/>
          </p:cNvSpPr>
          <p:nvPr>
            <p:ph type="sldNum" idx="12"/>
          </p:nvPr>
        </p:nvSpPr>
        <p:spPr>
          <a:xfrm>
            <a:off x="9541564" y="6356350"/>
            <a:ext cx="1812235" cy="365125"/>
          </a:xfrm>
        </p:spPr>
        <p:txBody>
          <a:bodyPr>
            <a:normAutofit/>
          </a:bodyPr>
          <a:lstStyle/>
          <a:p>
            <a:pPr>
              <a:spcAft>
                <a:spcPts val="600"/>
              </a:spcAft>
            </a:pPr>
            <a:fld id="{00000000-1234-1234-1234-123412341234}" type="slidenum">
              <a:rPr lang="en-US" smtClean="0"/>
              <a:pPr>
                <a:spcAft>
                  <a:spcPts val="600"/>
                </a:spcAft>
              </a:pPr>
              <a:t>20</a:t>
            </a:fld>
            <a:endParaRPr lang="en-US"/>
          </a:p>
        </p:txBody>
      </p:sp>
    </p:spTree>
    <p:extLst>
      <p:ext uri="{BB962C8B-B14F-4D97-AF65-F5344CB8AC3E}">
        <p14:creationId xmlns:p14="http://schemas.microsoft.com/office/powerpoint/2010/main" val="35147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9C42B-CEAE-DC41-A0EA-2ABC867407D6}"/>
              </a:ext>
            </a:extLst>
          </p:cNvPr>
          <p:cNvSpPr>
            <a:spLocks noGrp="1"/>
          </p:cNvSpPr>
          <p:nvPr>
            <p:ph type="title"/>
          </p:nvPr>
        </p:nvSpPr>
        <p:spPr>
          <a:xfrm>
            <a:off x="257174" y="789968"/>
            <a:ext cx="11931777" cy="1348065"/>
          </a:xfrm>
        </p:spPr>
        <p:txBody>
          <a:bodyPr>
            <a:noAutofit/>
          </a:bodyPr>
          <a:lstStyle/>
          <a:p>
            <a:pPr algn="ctr"/>
            <a:r>
              <a:rPr lang="en-US" b="1" dirty="0">
                <a:solidFill>
                  <a:srgbClr val="FFFFFF"/>
                </a:solidFill>
                <a:latin typeface="Candara" panose="020E0502030303020204" pitchFamily="34" charset="0"/>
              </a:rPr>
              <a:t>Comparing AEA’s Foundational Documents </a:t>
            </a:r>
            <a:br>
              <a:rPr lang="en-US" b="1" dirty="0">
                <a:solidFill>
                  <a:srgbClr val="FFFFFF"/>
                </a:solidFill>
                <a:highlight>
                  <a:srgbClr val="000000"/>
                </a:highlight>
                <a:latin typeface="Candara" panose="020E0502030303020204" pitchFamily="34" charset="0"/>
              </a:rPr>
            </a:br>
            <a:endParaRPr lang="en-US" b="1" dirty="0">
              <a:solidFill>
                <a:srgbClr val="FFFFFF"/>
              </a:solidFill>
              <a:highlight>
                <a:srgbClr val="000000"/>
              </a:highlight>
              <a:latin typeface="Candara" panose="020E0502030303020204" pitchFamily="34" charset="0"/>
            </a:endParaRPr>
          </a:p>
        </p:txBody>
      </p:sp>
      <p:sp>
        <p:nvSpPr>
          <p:cNvPr id="3" name="Text Placeholder 2">
            <a:extLst>
              <a:ext uri="{FF2B5EF4-FFF2-40B4-BE49-F238E27FC236}">
                <a16:creationId xmlns:a16="http://schemas.microsoft.com/office/drawing/2014/main" id="{56E247B7-FA23-6A46-94A1-50B497F8A85E}"/>
              </a:ext>
            </a:extLst>
          </p:cNvPr>
          <p:cNvSpPr>
            <a:spLocks noGrp="1"/>
          </p:cNvSpPr>
          <p:nvPr>
            <p:ph type="body" idx="1"/>
          </p:nvPr>
        </p:nvSpPr>
        <p:spPr>
          <a:xfrm>
            <a:off x="699606" y="2520367"/>
            <a:ext cx="11287125" cy="4164680"/>
          </a:xfrm>
        </p:spPr>
        <p:txBody>
          <a:bodyPr>
            <a:noAutofit/>
          </a:bodyPr>
          <a:lstStyle/>
          <a:p>
            <a:pPr marL="0" indent="0">
              <a:buNone/>
            </a:pPr>
            <a:r>
              <a:rPr lang="en-US" sz="3600" b="1" dirty="0">
                <a:latin typeface="Candara" panose="020E0502030303020204" pitchFamily="34" charset="0"/>
                <a:sym typeface="Wingdings" panose="05000000000000000000" pitchFamily="2" charset="2"/>
              </a:rPr>
              <a:t>Three independent readers . . . </a:t>
            </a:r>
            <a:endParaRPr lang="en-US" sz="3600" b="1" dirty="0">
              <a:latin typeface="Candara" panose="020E0502030303020204" pitchFamily="34" charset="0"/>
            </a:endParaRPr>
          </a:p>
          <a:p>
            <a:pPr marL="914400" lvl="1" indent="-457200">
              <a:buFont typeface="+mj-lt"/>
              <a:buAutoNum type="arabicPeriod"/>
            </a:pPr>
            <a:r>
              <a:rPr lang="en-US" b="1" dirty="0">
                <a:solidFill>
                  <a:schemeClr val="accent2">
                    <a:lumMod val="50000"/>
                  </a:schemeClr>
                </a:solidFill>
                <a:latin typeface="Candara" panose="020E0502030303020204" pitchFamily="34" charset="0"/>
              </a:rPr>
              <a:t>Agreed on a numbering system to label competencies in the                                  </a:t>
            </a:r>
            <a:r>
              <a:rPr lang="en-US" b="1" i="1" dirty="0">
                <a:solidFill>
                  <a:schemeClr val="accent2">
                    <a:lumMod val="50000"/>
                  </a:schemeClr>
                </a:solidFill>
                <a:latin typeface="Candara" panose="020E0502030303020204" pitchFamily="34" charset="0"/>
              </a:rPr>
              <a:t>AEA Public Statement on Cultural Competence in Evaluation</a:t>
            </a:r>
            <a:r>
              <a:rPr lang="en-US" b="1" dirty="0">
                <a:solidFill>
                  <a:schemeClr val="accent2">
                    <a:lumMod val="50000"/>
                  </a:schemeClr>
                </a:solidFill>
                <a:latin typeface="Candara" panose="020E0502030303020204" pitchFamily="34" charset="0"/>
              </a:rPr>
              <a:t> (2011) </a:t>
            </a:r>
          </a:p>
          <a:p>
            <a:pPr marL="914400" lvl="1" indent="-457200">
              <a:buFont typeface="+mj-lt"/>
              <a:buAutoNum type="arabicPeriod"/>
            </a:pPr>
            <a:r>
              <a:rPr lang="en-US" b="1" dirty="0">
                <a:latin typeface="Candara" panose="020E0502030303020204" pitchFamily="34" charset="0"/>
              </a:rPr>
              <a:t>Individually coded for alignment across: </a:t>
            </a:r>
          </a:p>
          <a:p>
            <a:pPr lvl="2">
              <a:buFont typeface="Wingdings" panose="05000000000000000000" pitchFamily="2" charset="2"/>
              <a:buChar char="§"/>
            </a:pPr>
            <a:r>
              <a:rPr lang="en-US" b="1" i="1" dirty="0">
                <a:latin typeface="Candara" panose="020E0502030303020204" pitchFamily="34" charset="0"/>
              </a:rPr>
              <a:t>AEA Evaluator Competencies </a:t>
            </a:r>
            <a:r>
              <a:rPr lang="en-US" b="1" dirty="0">
                <a:latin typeface="Candara" panose="020E0502030303020204" pitchFamily="34" charset="0"/>
              </a:rPr>
              <a:t>(2018)</a:t>
            </a:r>
          </a:p>
          <a:p>
            <a:pPr lvl="2">
              <a:buFont typeface="Wingdings" panose="05000000000000000000" pitchFamily="2" charset="2"/>
              <a:buChar char="§"/>
            </a:pPr>
            <a:r>
              <a:rPr lang="en-US" b="1" i="1" dirty="0">
                <a:latin typeface="Candara" panose="020E0502030303020204" pitchFamily="34" charset="0"/>
              </a:rPr>
              <a:t>Program Evaluation Standards </a:t>
            </a:r>
            <a:r>
              <a:rPr lang="en-US" b="1" dirty="0">
                <a:latin typeface="Candara" panose="020E0502030303020204" pitchFamily="34" charset="0"/>
              </a:rPr>
              <a:t>(2011)</a:t>
            </a:r>
          </a:p>
          <a:p>
            <a:pPr lvl="2">
              <a:buFont typeface="Wingdings" panose="05000000000000000000" pitchFamily="2" charset="2"/>
              <a:buChar char="§"/>
            </a:pPr>
            <a:r>
              <a:rPr lang="en-US" b="1" i="1" dirty="0">
                <a:latin typeface="Candara" panose="020E0502030303020204" pitchFamily="34" charset="0"/>
              </a:rPr>
              <a:t>AEA Public Statement on Cultural Competence in Evaluation </a:t>
            </a:r>
            <a:r>
              <a:rPr lang="en-US" b="1" dirty="0">
                <a:latin typeface="Candara" panose="020E0502030303020204" pitchFamily="34" charset="0"/>
              </a:rPr>
              <a:t>(2011) </a:t>
            </a:r>
          </a:p>
          <a:p>
            <a:pPr lvl="2">
              <a:buFont typeface="Wingdings" panose="05000000000000000000" pitchFamily="2" charset="2"/>
              <a:buChar char="§"/>
            </a:pPr>
            <a:r>
              <a:rPr lang="en-US" b="1" i="1" dirty="0">
                <a:latin typeface="Candara" panose="020E0502030303020204" pitchFamily="34" charset="0"/>
              </a:rPr>
              <a:t>AEA Guiding Principles</a:t>
            </a:r>
            <a:r>
              <a:rPr lang="en-US" b="1" dirty="0">
                <a:latin typeface="Candara" panose="020E0502030303020204" pitchFamily="34" charset="0"/>
              </a:rPr>
              <a:t> (2018)</a:t>
            </a:r>
          </a:p>
          <a:p>
            <a:pPr marL="914400" lvl="1" indent="-457200">
              <a:buFont typeface="+mj-lt"/>
              <a:buAutoNum type="arabicPeriod"/>
            </a:pPr>
            <a:r>
              <a:rPr lang="en-US" b="1" dirty="0">
                <a:solidFill>
                  <a:schemeClr val="accent2">
                    <a:lumMod val="50000"/>
                  </a:schemeClr>
                </a:solidFill>
                <a:latin typeface="Candara" panose="020E0502030303020204" pitchFamily="34" charset="0"/>
              </a:rPr>
              <a:t>Collectively compared and reached consensus  </a:t>
            </a:r>
          </a:p>
        </p:txBody>
      </p:sp>
      <p:pic>
        <p:nvPicPr>
          <p:cNvPr id="1028" name="Picture 4" descr="Check Mark Logo clipart - Text, Black, Font, transparent clip art">
            <a:extLst>
              <a:ext uri="{FF2B5EF4-FFF2-40B4-BE49-F238E27FC236}">
                <a16:creationId xmlns:a16="http://schemas.microsoft.com/office/drawing/2014/main" id="{CC68AAA2-60B4-49EB-B9A6-6AA004488C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1438" y="4201454"/>
            <a:ext cx="1609724" cy="1609724"/>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useBgFill="1">
        <p:nvSpPr>
          <p:cNvPr id="10" name="Rectangle 9">
            <a:extLst>
              <a:ext uri="{FF2B5EF4-FFF2-40B4-BE49-F238E27FC236}">
                <a16:creationId xmlns:a16="http://schemas.microsoft.com/office/drawing/2014/main" id="{DB23607C-A066-1B4A-8F36-5E6182E794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 y="15240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0">
            <a:extLst>
              <a:ext uri="{FF2B5EF4-FFF2-40B4-BE49-F238E27FC236}">
                <a16:creationId xmlns:a16="http://schemas.microsoft.com/office/drawing/2014/main" id="{C831AC53-FA92-9E40-B69F-EC394E8568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 y="15240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13" name="Title 1">
            <a:extLst>
              <a:ext uri="{FF2B5EF4-FFF2-40B4-BE49-F238E27FC236}">
                <a16:creationId xmlns:a16="http://schemas.microsoft.com/office/drawing/2014/main" id="{A1E80CBA-1EE1-294F-8DFD-F1E39FF0403B}"/>
              </a:ext>
            </a:extLst>
          </p:cNvPr>
          <p:cNvSpPr txBox="1">
            <a:spLocks/>
          </p:cNvSpPr>
          <p:nvPr/>
        </p:nvSpPr>
        <p:spPr>
          <a:xfrm>
            <a:off x="409574" y="942368"/>
            <a:ext cx="11931777" cy="13480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FFFFF"/>
                </a:solidFill>
                <a:latin typeface="Candara" panose="020E0502030303020204" pitchFamily="34" charset="0"/>
              </a:rPr>
              <a:t>Comparing AEA’s Foundational Documents </a:t>
            </a:r>
            <a:br>
              <a:rPr lang="en-US" b="1">
                <a:solidFill>
                  <a:srgbClr val="FFFFFF"/>
                </a:solidFill>
                <a:highlight>
                  <a:srgbClr val="000000"/>
                </a:highlight>
                <a:latin typeface="Candara" panose="020E0502030303020204" pitchFamily="34" charset="0"/>
              </a:rPr>
            </a:br>
            <a:endParaRPr lang="en-US" b="1" dirty="0">
              <a:solidFill>
                <a:srgbClr val="FFFFFF"/>
              </a:solidFill>
              <a:highlight>
                <a:srgbClr val="000000"/>
              </a:highlight>
              <a:latin typeface="Candara" panose="020E0502030303020204" pitchFamily="34" charset="0"/>
            </a:endParaRPr>
          </a:p>
        </p:txBody>
      </p:sp>
      <p:sp>
        <p:nvSpPr>
          <p:cNvPr id="14" name="Text Placeholder 2">
            <a:extLst>
              <a:ext uri="{FF2B5EF4-FFF2-40B4-BE49-F238E27FC236}">
                <a16:creationId xmlns:a16="http://schemas.microsoft.com/office/drawing/2014/main" id="{445B923B-E690-0247-911F-BCD5BDD731B7}"/>
              </a:ext>
            </a:extLst>
          </p:cNvPr>
          <p:cNvSpPr txBox="1">
            <a:spLocks/>
          </p:cNvSpPr>
          <p:nvPr/>
        </p:nvSpPr>
        <p:spPr>
          <a:xfrm>
            <a:off x="852006" y="2672767"/>
            <a:ext cx="11287125" cy="41646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b="1">
                <a:latin typeface="Candara" panose="020E0502030303020204" pitchFamily="34" charset="0"/>
                <a:sym typeface="Wingdings" panose="05000000000000000000" pitchFamily="2" charset="2"/>
              </a:rPr>
              <a:t>Three independent readers . . . </a:t>
            </a:r>
            <a:endParaRPr lang="en-US" sz="3600" b="1">
              <a:latin typeface="Candara" panose="020E0502030303020204" pitchFamily="34" charset="0"/>
            </a:endParaRPr>
          </a:p>
          <a:p>
            <a:pPr marL="914400" lvl="1" indent="-457200">
              <a:buFont typeface="+mj-lt"/>
              <a:buAutoNum type="arabicPeriod"/>
            </a:pPr>
            <a:r>
              <a:rPr lang="en-US" b="1">
                <a:solidFill>
                  <a:schemeClr val="accent2">
                    <a:lumMod val="50000"/>
                  </a:schemeClr>
                </a:solidFill>
                <a:latin typeface="Candara" panose="020E0502030303020204" pitchFamily="34" charset="0"/>
              </a:rPr>
              <a:t>Agreed on a numbering system to label competencies in the                                  </a:t>
            </a:r>
            <a:r>
              <a:rPr lang="en-US" b="1" i="1">
                <a:solidFill>
                  <a:schemeClr val="accent2">
                    <a:lumMod val="50000"/>
                  </a:schemeClr>
                </a:solidFill>
                <a:latin typeface="Candara" panose="020E0502030303020204" pitchFamily="34" charset="0"/>
              </a:rPr>
              <a:t>AEA Public Statement on Cultural Competence in Evaluation</a:t>
            </a:r>
            <a:r>
              <a:rPr lang="en-US" b="1">
                <a:solidFill>
                  <a:schemeClr val="accent2">
                    <a:lumMod val="50000"/>
                  </a:schemeClr>
                </a:solidFill>
                <a:latin typeface="Candara" panose="020E0502030303020204" pitchFamily="34" charset="0"/>
              </a:rPr>
              <a:t> (2011) </a:t>
            </a:r>
          </a:p>
          <a:p>
            <a:pPr marL="914400" lvl="1" indent="-457200">
              <a:buFont typeface="+mj-lt"/>
              <a:buAutoNum type="arabicPeriod"/>
            </a:pPr>
            <a:r>
              <a:rPr lang="en-US" b="1">
                <a:latin typeface="Candara" panose="020E0502030303020204" pitchFamily="34" charset="0"/>
              </a:rPr>
              <a:t>Individually coded for alignment across: </a:t>
            </a:r>
          </a:p>
          <a:p>
            <a:pPr lvl="2">
              <a:buFont typeface="Wingdings" panose="05000000000000000000" pitchFamily="2" charset="2"/>
              <a:buChar char="§"/>
            </a:pPr>
            <a:r>
              <a:rPr lang="en-US" b="1" i="1">
                <a:latin typeface="Candara" panose="020E0502030303020204" pitchFamily="34" charset="0"/>
              </a:rPr>
              <a:t>AEA Evaluator Competencies </a:t>
            </a:r>
            <a:r>
              <a:rPr lang="en-US" b="1">
                <a:latin typeface="Candara" panose="020E0502030303020204" pitchFamily="34" charset="0"/>
              </a:rPr>
              <a:t>(2018)</a:t>
            </a:r>
          </a:p>
          <a:p>
            <a:pPr lvl="2">
              <a:buFont typeface="Wingdings" panose="05000000000000000000" pitchFamily="2" charset="2"/>
              <a:buChar char="§"/>
            </a:pPr>
            <a:r>
              <a:rPr lang="en-US" b="1" i="1">
                <a:latin typeface="Candara" panose="020E0502030303020204" pitchFamily="34" charset="0"/>
              </a:rPr>
              <a:t>Program Evaluation Standards </a:t>
            </a:r>
            <a:r>
              <a:rPr lang="en-US" b="1">
                <a:latin typeface="Candara" panose="020E0502030303020204" pitchFamily="34" charset="0"/>
              </a:rPr>
              <a:t>(2011)</a:t>
            </a:r>
          </a:p>
          <a:p>
            <a:pPr lvl="2">
              <a:buFont typeface="Wingdings" panose="05000000000000000000" pitchFamily="2" charset="2"/>
              <a:buChar char="§"/>
            </a:pPr>
            <a:r>
              <a:rPr lang="en-US" b="1" i="1">
                <a:latin typeface="Candara" panose="020E0502030303020204" pitchFamily="34" charset="0"/>
              </a:rPr>
              <a:t>AEA Public Statement on Cultural Competence in Evaluation </a:t>
            </a:r>
            <a:r>
              <a:rPr lang="en-US" b="1">
                <a:latin typeface="Candara" panose="020E0502030303020204" pitchFamily="34" charset="0"/>
              </a:rPr>
              <a:t>(2011) </a:t>
            </a:r>
          </a:p>
          <a:p>
            <a:pPr lvl="2">
              <a:buFont typeface="Wingdings" panose="05000000000000000000" pitchFamily="2" charset="2"/>
              <a:buChar char="§"/>
            </a:pPr>
            <a:r>
              <a:rPr lang="en-US" b="1" i="1">
                <a:latin typeface="Candara" panose="020E0502030303020204" pitchFamily="34" charset="0"/>
              </a:rPr>
              <a:t>AEA Guiding Principles</a:t>
            </a:r>
            <a:r>
              <a:rPr lang="en-US" b="1">
                <a:latin typeface="Candara" panose="020E0502030303020204" pitchFamily="34" charset="0"/>
              </a:rPr>
              <a:t> (2018)</a:t>
            </a:r>
          </a:p>
          <a:p>
            <a:pPr marL="914400" lvl="1" indent="-457200">
              <a:buFont typeface="+mj-lt"/>
              <a:buAutoNum type="arabicPeriod"/>
            </a:pPr>
            <a:r>
              <a:rPr lang="en-US" b="1">
                <a:solidFill>
                  <a:schemeClr val="accent2">
                    <a:lumMod val="50000"/>
                  </a:schemeClr>
                </a:solidFill>
                <a:latin typeface="Candara" panose="020E0502030303020204" pitchFamily="34" charset="0"/>
              </a:rPr>
              <a:t>Collectively compared and reached consensus  </a:t>
            </a:r>
            <a:endParaRPr lang="en-US" b="1" dirty="0">
              <a:solidFill>
                <a:schemeClr val="accent2">
                  <a:lumMod val="50000"/>
                </a:schemeClr>
              </a:solidFill>
              <a:latin typeface="Candara" panose="020E0502030303020204" pitchFamily="34" charset="0"/>
            </a:endParaRPr>
          </a:p>
        </p:txBody>
      </p:sp>
      <p:pic>
        <p:nvPicPr>
          <p:cNvPr id="15" name="Picture 4" descr="Check Mark Logo clipart - Text, Black, Font, transparent clip art">
            <a:extLst>
              <a:ext uri="{FF2B5EF4-FFF2-40B4-BE49-F238E27FC236}">
                <a16:creationId xmlns:a16="http://schemas.microsoft.com/office/drawing/2014/main" id="{E28B8E1D-C2C0-8746-9D3F-5C975900134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13838" y="4353854"/>
            <a:ext cx="1609724" cy="1609724"/>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152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Shape 239"/>
        <p:cNvGrpSpPr/>
        <p:nvPr/>
      </p:nvGrpSpPr>
      <p:grpSpPr>
        <a:xfrm>
          <a:off x="0" y="0"/>
          <a:ext cx="0" cy="0"/>
          <a:chOff x="0" y="0"/>
          <a:chExt cx="0" cy="0"/>
        </a:xfrm>
      </p:grpSpPr>
      <p:sp>
        <p:nvSpPr>
          <p:cNvPr id="240" name="Google Shape;240;p24"/>
          <p:cNvSpPr txBox="1">
            <a:spLocks noGrp="1"/>
          </p:cNvSpPr>
          <p:nvPr>
            <p:ph type="title"/>
          </p:nvPr>
        </p:nvSpPr>
        <p:spPr>
          <a:xfrm>
            <a:off x="838200" y="365126"/>
            <a:ext cx="10515600" cy="679904"/>
          </a:xfrm>
          <a:prstGeom prst="rect">
            <a:avLst/>
          </a:prstGeom>
          <a:noFill/>
          <a:ln>
            <a:noFill/>
          </a:ln>
        </p:spPr>
        <p:txBody>
          <a:bodyPr spcFirstLastPara="1" vert="horz" wrap="square" lIns="91425" tIns="45700" rIns="91425" bIns="45700" rtlCol="0" anchor="ctr" anchorCtr="0">
            <a:noAutofit/>
          </a:bodyPr>
          <a:lstStyle/>
          <a:p>
            <a:pPr>
              <a:lnSpc>
                <a:spcPct val="70000"/>
              </a:lnSpc>
              <a:spcBef>
                <a:spcPts val="0"/>
              </a:spcBef>
              <a:buClr>
                <a:schemeClr val="lt1"/>
              </a:buClr>
              <a:buSzPts val="4400"/>
            </a:pPr>
            <a:r>
              <a:rPr lang="en-US" sz="3600" b="1" dirty="0">
                <a:latin typeface="Candara" panose="020E0502030303020204" pitchFamily="34" charset="0"/>
              </a:rPr>
              <a:t>Example: Professional Practice Crosswalk</a:t>
            </a:r>
            <a:endParaRPr sz="3600" b="1" dirty="0">
              <a:solidFill>
                <a:schemeClr val="lt1"/>
              </a:solidFill>
              <a:latin typeface="Candara" panose="020E0502030303020204" pitchFamily="34" charset="0"/>
              <a:ea typeface="Quattrocento Sans"/>
              <a:cs typeface="Quattrocento Sans"/>
              <a:sym typeface="Quattrocento Sans"/>
            </a:endParaRPr>
          </a:p>
        </p:txBody>
      </p:sp>
      <p:sp>
        <p:nvSpPr>
          <p:cNvPr id="241" name="Google Shape;241;p24"/>
          <p:cNvSpPr txBox="1">
            <a:spLocks noGrp="1"/>
          </p:cNvSpPr>
          <p:nvPr>
            <p:ph type="sldNum" idx="12"/>
          </p:nvPr>
        </p:nvSpPr>
        <p:spPr>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solidFill>
                  <a:srgbClr val="D99593"/>
                </a:solidFill>
                <a:latin typeface="Quattrocento Sans"/>
                <a:ea typeface="Quattrocento Sans"/>
                <a:cs typeface="Quattrocento Sans"/>
                <a:sym typeface="Quattrocento Sans"/>
              </a:rPr>
              <a:pPr/>
              <a:t>22</a:t>
            </a:fld>
            <a:endParaRPr>
              <a:solidFill>
                <a:srgbClr val="D99593"/>
              </a:solidFill>
              <a:latin typeface="Quattrocento Sans"/>
              <a:ea typeface="Quattrocento Sans"/>
              <a:cs typeface="Quattrocento Sans"/>
              <a:sym typeface="Quattrocento Sans"/>
            </a:endParaRPr>
          </a:p>
        </p:txBody>
      </p:sp>
      <p:graphicFrame>
        <p:nvGraphicFramePr>
          <p:cNvPr id="3" name="Table 2">
            <a:extLst>
              <a:ext uri="{FF2B5EF4-FFF2-40B4-BE49-F238E27FC236}">
                <a16:creationId xmlns:a16="http://schemas.microsoft.com/office/drawing/2014/main" id="{0B87ED86-5D57-0F43-85D6-EEFB501A9BA8}"/>
              </a:ext>
            </a:extLst>
          </p:cNvPr>
          <p:cNvGraphicFramePr>
            <a:graphicFrameLocks noGrp="1"/>
          </p:cNvGraphicFramePr>
          <p:nvPr>
            <p:extLst>
              <p:ext uri="{D42A27DB-BD31-4B8C-83A1-F6EECF244321}">
                <p14:modId xmlns:p14="http://schemas.microsoft.com/office/powerpoint/2010/main" val="1664138756"/>
              </p:ext>
            </p:extLst>
          </p:nvPr>
        </p:nvGraphicFramePr>
        <p:xfrm>
          <a:off x="603662" y="1045029"/>
          <a:ext cx="11057906" cy="5317154"/>
        </p:xfrm>
        <a:graphic>
          <a:graphicData uri="http://schemas.openxmlformats.org/drawingml/2006/table">
            <a:tbl>
              <a:tblPr firstRow="1" firstCol="1" bandRow="1">
                <a:tableStyleId>{5C22544A-7EE6-4342-B048-85BDC9FD1C3A}</a:tableStyleId>
              </a:tblPr>
              <a:tblGrid>
                <a:gridCol w="8508193">
                  <a:extLst>
                    <a:ext uri="{9D8B030D-6E8A-4147-A177-3AD203B41FA5}">
                      <a16:colId xmlns:a16="http://schemas.microsoft.com/office/drawing/2014/main" val="1033347326"/>
                    </a:ext>
                  </a:extLst>
                </a:gridCol>
                <a:gridCol w="914969">
                  <a:extLst>
                    <a:ext uri="{9D8B030D-6E8A-4147-A177-3AD203B41FA5}">
                      <a16:colId xmlns:a16="http://schemas.microsoft.com/office/drawing/2014/main" val="257611480"/>
                    </a:ext>
                  </a:extLst>
                </a:gridCol>
                <a:gridCol w="829572">
                  <a:extLst>
                    <a:ext uri="{9D8B030D-6E8A-4147-A177-3AD203B41FA5}">
                      <a16:colId xmlns:a16="http://schemas.microsoft.com/office/drawing/2014/main" val="4230564478"/>
                    </a:ext>
                  </a:extLst>
                </a:gridCol>
                <a:gridCol w="805172">
                  <a:extLst>
                    <a:ext uri="{9D8B030D-6E8A-4147-A177-3AD203B41FA5}">
                      <a16:colId xmlns:a16="http://schemas.microsoft.com/office/drawing/2014/main" val="2320238448"/>
                    </a:ext>
                  </a:extLst>
                </a:gridCol>
              </a:tblGrid>
              <a:tr h="763819">
                <a:tc>
                  <a:txBody>
                    <a:bodyPr/>
                    <a:lstStyle/>
                    <a:p>
                      <a:pPr marL="0" marR="0" algn="ctr">
                        <a:lnSpc>
                          <a:spcPct val="107000"/>
                        </a:lnSpc>
                        <a:spcBef>
                          <a:spcPts val="0"/>
                        </a:spcBef>
                        <a:spcAft>
                          <a:spcPts val="800"/>
                        </a:spcAft>
                      </a:pPr>
                      <a:r>
                        <a:rPr lang="en-US" sz="2400" dirty="0">
                          <a:effectLst/>
                        </a:rPr>
                        <a:t>AEA Evaluator Competencies (2018)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900" dirty="0">
                          <a:effectLst/>
                        </a:rPr>
                        <a:t>Program Evaluation Standards (2011)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900" dirty="0">
                          <a:effectLst/>
                        </a:rPr>
                        <a:t>Cultural Competence in Evaluation (2011)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900" dirty="0">
                          <a:effectLst/>
                        </a:rPr>
                        <a:t>Guiding Principles</a:t>
                      </a:r>
                      <a:endParaRPr lang="en-US" sz="1100" dirty="0">
                        <a:effectLst/>
                      </a:endParaRPr>
                    </a:p>
                    <a:p>
                      <a:pPr marL="0" marR="0" algn="ctr">
                        <a:lnSpc>
                          <a:spcPct val="107000"/>
                        </a:lnSpc>
                        <a:spcBef>
                          <a:spcPts val="0"/>
                        </a:spcBef>
                        <a:spcAft>
                          <a:spcPts val="800"/>
                        </a:spcAft>
                      </a:pPr>
                      <a:r>
                        <a:rPr lang="en-US" sz="900" dirty="0">
                          <a:effectLst/>
                        </a:rPr>
                        <a:t>(2018)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8156108"/>
                  </a:ext>
                </a:extLst>
              </a:tr>
              <a:tr h="613718">
                <a:tc>
                  <a:txBody>
                    <a:bodyPr/>
                    <a:lstStyle/>
                    <a:p>
                      <a:pPr marL="0" marR="0">
                        <a:lnSpc>
                          <a:spcPct val="107000"/>
                        </a:lnSpc>
                        <a:spcBef>
                          <a:spcPts val="0"/>
                        </a:spcBef>
                        <a:spcAft>
                          <a:spcPts val="800"/>
                        </a:spcAft>
                      </a:pPr>
                      <a:r>
                        <a:rPr lang="en-US" sz="1800" dirty="0">
                          <a:effectLst/>
                        </a:rPr>
                        <a:t>1.0 PROFESSIONAL PRACTICE DOMAIN focuses on what makes evaluators distinct as practicing professionals. Professional practice is grounded in AEA’s foundational docs.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9782634"/>
                  </a:ext>
                </a:extLst>
              </a:tr>
              <a:tr h="669034">
                <a:tc>
                  <a:txBody>
                    <a:bodyPr/>
                    <a:lstStyle/>
                    <a:p>
                      <a:pPr marL="0" marR="0">
                        <a:lnSpc>
                          <a:spcPct val="107000"/>
                        </a:lnSpc>
                        <a:spcBef>
                          <a:spcPts val="0"/>
                        </a:spcBef>
                        <a:spcAft>
                          <a:spcPts val="800"/>
                        </a:spcAft>
                      </a:pPr>
                      <a:r>
                        <a:rPr lang="en-US" sz="1800">
                          <a:effectLst/>
                        </a:rPr>
                        <a:t>1.1 Acts ethically through evaluation practice that demonstrates integrity and respects people from different cultural backgrounds and indigenous groups.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8486541"/>
                  </a:ext>
                </a:extLst>
              </a:tr>
              <a:tr h="379568">
                <a:tc>
                  <a:txBody>
                    <a:bodyPr/>
                    <a:lstStyle/>
                    <a:p>
                      <a:pPr marL="0" marR="0">
                        <a:lnSpc>
                          <a:spcPct val="107000"/>
                        </a:lnSpc>
                        <a:spcBef>
                          <a:spcPts val="0"/>
                        </a:spcBef>
                        <a:spcAft>
                          <a:spcPts val="800"/>
                        </a:spcAft>
                      </a:pPr>
                      <a:r>
                        <a:rPr lang="en-US" sz="1800" dirty="0">
                          <a:effectLst/>
                        </a:rPr>
                        <a:t>1.2 Applies foundational documents adopted by AEA that ground evaluation practice.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9427226"/>
                  </a:ext>
                </a:extLst>
              </a:tr>
              <a:tr h="335483">
                <a:tc>
                  <a:txBody>
                    <a:bodyPr/>
                    <a:lstStyle/>
                    <a:p>
                      <a:pPr marL="0" marR="0">
                        <a:lnSpc>
                          <a:spcPct val="107000"/>
                        </a:lnSpc>
                        <a:spcBef>
                          <a:spcPts val="0"/>
                        </a:spcBef>
                        <a:spcAft>
                          <a:spcPts val="800"/>
                        </a:spcAft>
                      </a:pPr>
                      <a:r>
                        <a:rPr lang="en-US" sz="1800">
                          <a:effectLst/>
                        </a:rPr>
                        <a:t>1.3 Selects evaluation approaches and theories appropriately.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4211717"/>
                  </a:ext>
                </a:extLst>
              </a:tr>
              <a:tr h="335483">
                <a:tc>
                  <a:txBody>
                    <a:bodyPr/>
                    <a:lstStyle/>
                    <a:p>
                      <a:pPr marL="0" marR="0">
                        <a:lnSpc>
                          <a:spcPct val="107000"/>
                        </a:lnSpc>
                        <a:spcBef>
                          <a:spcPts val="0"/>
                        </a:spcBef>
                        <a:spcAft>
                          <a:spcPts val="800"/>
                        </a:spcAft>
                      </a:pPr>
                      <a:r>
                        <a:rPr lang="en-US" sz="1800">
                          <a:effectLst/>
                        </a:rPr>
                        <a:t>1.4 Uses systematic evidence to make evaluative judgments.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112490"/>
                  </a:ext>
                </a:extLst>
              </a:tr>
              <a:tr h="335483">
                <a:tc>
                  <a:txBody>
                    <a:bodyPr/>
                    <a:lstStyle/>
                    <a:p>
                      <a:pPr marL="0" marR="0">
                        <a:lnSpc>
                          <a:spcPct val="107000"/>
                        </a:lnSpc>
                        <a:spcBef>
                          <a:spcPts val="0"/>
                        </a:spcBef>
                        <a:spcAft>
                          <a:spcPts val="800"/>
                        </a:spcAft>
                      </a:pPr>
                      <a:r>
                        <a:rPr lang="en-US" sz="1800">
                          <a:effectLst/>
                        </a:rPr>
                        <a:t>1.5 Reflects on evaluation formally or informally to improve practice.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554359"/>
                  </a:ext>
                </a:extLst>
              </a:tr>
              <a:tr h="339252">
                <a:tc>
                  <a:txBody>
                    <a:bodyPr/>
                    <a:lstStyle/>
                    <a:p>
                      <a:pPr marL="0" marR="0">
                        <a:lnSpc>
                          <a:spcPct val="107000"/>
                        </a:lnSpc>
                        <a:spcBef>
                          <a:spcPts val="0"/>
                        </a:spcBef>
                        <a:spcAft>
                          <a:spcPts val="800"/>
                        </a:spcAft>
                      </a:pPr>
                      <a:r>
                        <a:rPr lang="en-US" sz="1800">
                          <a:effectLst/>
                        </a:rPr>
                        <a:t>1.6 Identifies personal areas of professional competence and needs for growth.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4120664"/>
                  </a:ext>
                </a:extLst>
              </a:tr>
              <a:tr h="367009">
                <a:tc>
                  <a:txBody>
                    <a:bodyPr/>
                    <a:lstStyle/>
                    <a:p>
                      <a:pPr marL="0" marR="0">
                        <a:lnSpc>
                          <a:spcPct val="107000"/>
                        </a:lnSpc>
                        <a:spcBef>
                          <a:spcPts val="0"/>
                        </a:spcBef>
                        <a:spcAft>
                          <a:spcPts val="800"/>
                        </a:spcAft>
                      </a:pPr>
                      <a:r>
                        <a:rPr lang="en-US" sz="1800">
                          <a:effectLst/>
                        </a:rPr>
                        <a:t>1.7 Pursues ongoing professional development to deepen reflective practice, stay current, and build connections.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0949543"/>
                  </a:ext>
                </a:extLst>
              </a:tr>
              <a:tr h="367010">
                <a:tc>
                  <a:txBody>
                    <a:bodyPr/>
                    <a:lstStyle/>
                    <a:p>
                      <a:pPr marL="0" marR="0">
                        <a:lnSpc>
                          <a:spcPct val="107000"/>
                        </a:lnSpc>
                        <a:spcBef>
                          <a:spcPts val="0"/>
                        </a:spcBef>
                        <a:spcAft>
                          <a:spcPts val="800"/>
                        </a:spcAft>
                      </a:pPr>
                      <a:r>
                        <a:rPr lang="en-US" sz="1800">
                          <a:effectLst/>
                        </a:rPr>
                        <a:t>1.8 Identifies how evaluation practice can promote social justice and the public good.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9614979"/>
                  </a:ext>
                </a:extLst>
              </a:tr>
              <a:tr h="335483">
                <a:tc>
                  <a:txBody>
                    <a:bodyPr/>
                    <a:lstStyle/>
                    <a:p>
                      <a:pPr marL="0" marR="0">
                        <a:lnSpc>
                          <a:spcPct val="107000"/>
                        </a:lnSpc>
                        <a:spcBef>
                          <a:spcPts val="0"/>
                        </a:spcBef>
                        <a:spcAft>
                          <a:spcPts val="800"/>
                        </a:spcAft>
                      </a:pPr>
                      <a:r>
                        <a:rPr lang="en-US" sz="1800" dirty="0">
                          <a:effectLst/>
                        </a:rPr>
                        <a:t>1.9 Advocates for the field of evaluation and its value.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8144706"/>
                  </a:ext>
                </a:extLst>
              </a:tr>
            </a:tbl>
          </a:graphicData>
        </a:graphic>
      </p:graphicFrame>
    </p:spTree>
    <p:extLst>
      <p:ext uri="{BB962C8B-B14F-4D97-AF65-F5344CB8AC3E}">
        <p14:creationId xmlns:p14="http://schemas.microsoft.com/office/powerpoint/2010/main" val="1221140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Shape 239"/>
        <p:cNvGrpSpPr/>
        <p:nvPr/>
      </p:nvGrpSpPr>
      <p:grpSpPr>
        <a:xfrm>
          <a:off x="0" y="0"/>
          <a:ext cx="0" cy="0"/>
          <a:chOff x="0" y="0"/>
          <a:chExt cx="0" cy="0"/>
        </a:xfrm>
      </p:grpSpPr>
      <p:sp>
        <p:nvSpPr>
          <p:cNvPr id="240" name="Google Shape;240;p24"/>
          <p:cNvSpPr txBox="1">
            <a:spLocks noGrp="1"/>
          </p:cNvSpPr>
          <p:nvPr>
            <p:ph type="title"/>
          </p:nvPr>
        </p:nvSpPr>
        <p:spPr>
          <a:prstGeom prst="rect">
            <a:avLst/>
          </a:prstGeom>
          <a:noFill/>
          <a:ln>
            <a:noFill/>
          </a:ln>
        </p:spPr>
        <p:txBody>
          <a:bodyPr spcFirstLastPara="1" vert="horz" wrap="square" lIns="91425" tIns="45700" rIns="91425" bIns="45700" rtlCol="0" anchor="ctr" anchorCtr="0">
            <a:noAutofit/>
          </a:bodyPr>
          <a:lstStyle/>
          <a:p>
            <a:pPr>
              <a:lnSpc>
                <a:spcPct val="70000"/>
              </a:lnSpc>
              <a:spcBef>
                <a:spcPts val="0"/>
              </a:spcBef>
              <a:buClr>
                <a:schemeClr val="lt1"/>
              </a:buClr>
              <a:buSzPts val="4400"/>
            </a:pPr>
            <a:r>
              <a:rPr lang="en-US" b="1" dirty="0">
                <a:latin typeface="+mn-lt"/>
              </a:rPr>
              <a:t>Domain 1- Professional Practice</a:t>
            </a:r>
            <a:endParaRPr sz="4000" b="1" dirty="0">
              <a:solidFill>
                <a:schemeClr val="lt1"/>
              </a:solidFill>
              <a:latin typeface="+mn-lt"/>
              <a:ea typeface="Quattrocento Sans"/>
              <a:cs typeface="Quattrocento Sans"/>
              <a:sym typeface="Quattrocento Sans"/>
            </a:endParaRPr>
          </a:p>
        </p:txBody>
      </p:sp>
      <p:sp>
        <p:nvSpPr>
          <p:cNvPr id="241" name="Google Shape;241;p24"/>
          <p:cNvSpPr txBox="1">
            <a:spLocks noGrp="1"/>
          </p:cNvSpPr>
          <p:nvPr>
            <p:ph type="sldNum" idx="12"/>
          </p:nvPr>
        </p:nvSpPr>
        <p:spPr>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solidFill>
                  <a:srgbClr val="D99593"/>
                </a:solidFill>
                <a:latin typeface="Quattrocento Sans"/>
                <a:ea typeface="Quattrocento Sans"/>
                <a:cs typeface="Quattrocento Sans"/>
                <a:sym typeface="Quattrocento Sans"/>
              </a:rPr>
              <a:pPr/>
              <a:t>23</a:t>
            </a:fld>
            <a:endParaRPr>
              <a:solidFill>
                <a:srgbClr val="D99593"/>
              </a:solidFill>
              <a:latin typeface="Quattrocento Sans"/>
              <a:ea typeface="Quattrocento Sans"/>
              <a:cs typeface="Quattrocento Sans"/>
              <a:sym typeface="Quattrocento Sans"/>
            </a:endParaRPr>
          </a:p>
        </p:txBody>
      </p:sp>
      <p:graphicFrame>
        <p:nvGraphicFramePr>
          <p:cNvPr id="3" name="Table 2"/>
          <p:cNvGraphicFramePr>
            <a:graphicFrameLocks noGrp="1"/>
          </p:cNvGraphicFramePr>
          <p:nvPr/>
        </p:nvGraphicFramePr>
        <p:xfrm>
          <a:off x="1981200" y="1491079"/>
          <a:ext cx="8303342" cy="4895832"/>
        </p:xfrm>
        <a:graphic>
          <a:graphicData uri="http://schemas.openxmlformats.org/drawingml/2006/table">
            <a:tbl>
              <a:tblPr firstRow="1" firstCol="1" bandRow="1"/>
              <a:tblGrid>
                <a:gridCol w="787726">
                  <a:extLst>
                    <a:ext uri="{9D8B030D-6E8A-4147-A177-3AD203B41FA5}">
                      <a16:colId xmlns:a16="http://schemas.microsoft.com/office/drawing/2014/main" val="3057227515"/>
                    </a:ext>
                  </a:extLst>
                </a:gridCol>
                <a:gridCol w="7515616">
                  <a:extLst>
                    <a:ext uri="{9D8B030D-6E8A-4147-A177-3AD203B41FA5}">
                      <a16:colId xmlns:a16="http://schemas.microsoft.com/office/drawing/2014/main" val="1597153096"/>
                    </a:ext>
                  </a:extLst>
                </a:gridCol>
              </a:tblGrid>
              <a:tr h="388788">
                <a:tc gridSpan="2">
                  <a:txBody>
                    <a:bodyPr/>
                    <a:lstStyle/>
                    <a:p>
                      <a:pPr marL="0" marR="0">
                        <a:lnSpc>
                          <a:spcPct val="107000"/>
                        </a:lnSpc>
                        <a:spcBef>
                          <a:spcPts val="0"/>
                        </a:spcBef>
                        <a:spcAft>
                          <a:spcPts val="0"/>
                        </a:spcAft>
                      </a:pPr>
                      <a:r>
                        <a:rPr lang="en-US" sz="1800" b="1" dirty="0">
                          <a:effectLst/>
                          <a:latin typeface="+mn-lt"/>
                          <a:ea typeface="MS Mincho"/>
                          <a:cs typeface="Times New Roman" panose="02020603050405020304" pitchFamily="18" charset="0"/>
                        </a:rPr>
                        <a:t>The competent evaluator . . .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extLst>
                  <a:ext uri="{0D108BD9-81ED-4DB2-BD59-A6C34878D82A}">
                    <a16:rowId xmlns:a16="http://schemas.microsoft.com/office/drawing/2014/main" val="3333456328"/>
                  </a:ext>
                </a:extLst>
              </a:tr>
              <a:tr h="712735">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1.1</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Acts ethically through evaluation practice that demonstrates integrity and respects people from different cultural backgrounds and indigenous groups.</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6439147"/>
                  </a:ext>
                </a:extLst>
              </a:tr>
              <a:tr h="712735">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1.2</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solidFill>
                            <a:schemeClr val="accent2">
                              <a:lumMod val="75000"/>
                            </a:schemeClr>
                          </a:solidFill>
                          <a:effectLst/>
                          <a:latin typeface="+mn-lt"/>
                          <a:ea typeface="MS Mincho"/>
                          <a:cs typeface="Times New Roman" panose="02020603050405020304" pitchFamily="18" charset="0"/>
                        </a:rPr>
                        <a:t>Applies the foundational documents adopted by the American Evaluation Association that ground evaluation practice.</a:t>
                      </a:r>
                      <a:endParaRPr lang="en-US" sz="18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507644"/>
                  </a:ext>
                </a:extLst>
              </a:tr>
              <a:tr h="356369">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1.3</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Selects evaluation approaches and theories appropriately.</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113286"/>
                  </a:ext>
                </a:extLst>
              </a:tr>
              <a:tr h="356369">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1.4</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solidFill>
                            <a:schemeClr val="accent2">
                              <a:lumMod val="75000"/>
                            </a:schemeClr>
                          </a:solidFill>
                          <a:effectLst/>
                          <a:latin typeface="+mn-lt"/>
                          <a:ea typeface="MS Mincho"/>
                          <a:cs typeface="Times New Roman" panose="02020603050405020304" pitchFamily="18" charset="0"/>
                        </a:rPr>
                        <a:t>Uses systematic evidence to make evaluative judgments. </a:t>
                      </a:r>
                      <a:endParaRPr lang="en-US" sz="18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3688413"/>
                  </a:ext>
                </a:extLst>
              </a:tr>
              <a:tr h="356369">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1.5</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Reflects on evaluation formally or informally to improve practice. </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8516885"/>
                  </a:ext>
                </a:extLst>
              </a:tr>
              <a:tr h="356369">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1.6</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solidFill>
                            <a:schemeClr val="accent2">
                              <a:lumMod val="75000"/>
                            </a:schemeClr>
                          </a:solidFill>
                          <a:effectLst/>
                          <a:latin typeface="+mn-lt"/>
                          <a:ea typeface="MS Mincho"/>
                          <a:cs typeface="Times New Roman" panose="02020603050405020304" pitchFamily="18" charset="0"/>
                        </a:rPr>
                        <a:t>Identifies personal areas of professional competence and needs for growth. </a:t>
                      </a:r>
                      <a:endParaRPr lang="en-US" sz="18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85359752"/>
                  </a:ext>
                </a:extLst>
              </a:tr>
              <a:tr h="712735">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1.7</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Pursues ongoing professional development to deepen reflective practice, stay current, and build connections.</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7579492"/>
                  </a:ext>
                </a:extLst>
              </a:tr>
              <a:tr h="356369">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1.8</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solidFill>
                            <a:schemeClr val="accent2">
                              <a:lumMod val="75000"/>
                            </a:schemeClr>
                          </a:solidFill>
                          <a:effectLst/>
                          <a:latin typeface="+mn-lt"/>
                          <a:ea typeface="MS Mincho"/>
                          <a:cs typeface="Times New Roman" panose="02020603050405020304" pitchFamily="18" charset="0"/>
                        </a:rPr>
                        <a:t>Identifies how evaluation practice can promote social justice and the public good.</a:t>
                      </a:r>
                      <a:endParaRPr lang="en-US" sz="18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3683595"/>
                  </a:ext>
                </a:extLst>
              </a:tr>
              <a:tr h="356369">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1.9</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effectLst/>
                          <a:latin typeface="+mn-lt"/>
                          <a:ea typeface="Calibri" panose="020F0502020204030204" pitchFamily="34" charset="0"/>
                          <a:cs typeface="Times New Roman" panose="02020603050405020304" pitchFamily="18" charset="0"/>
                        </a:rPr>
                        <a:t>Advocates for the field of evaluation and its value.</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2527492"/>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Shape 246"/>
        <p:cNvGrpSpPr/>
        <p:nvPr/>
      </p:nvGrpSpPr>
      <p:grpSpPr>
        <a:xfrm>
          <a:off x="0" y="0"/>
          <a:ext cx="0" cy="0"/>
          <a:chOff x="0" y="0"/>
          <a:chExt cx="0" cy="0"/>
        </a:xfrm>
      </p:grpSpPr>
      <p:sp>
        <p:nvSpPr>
          <p:cNvPr id="247" name="Google Shape;247;p25"/>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nSpc>
                <a:spcPct val="70000"/>
              </a:lnSpc>
              <a:spcBef>
                <a:spcPts val="0"/>
              </a:spcBef>
              <a:buClr>
                <a:schemeClr val="lt1"/>
              </a:buClr>
              <a:buSzPts val="4400"/>
            </a:pPr>
            <a:r>
              <a:rPr lang="en-US" b="1" dirty="0">
                <a:latin typeface="+mn-lt"/>
              </a:rPr>
              <a:t>Domain 2- Methodology</a:t>
            </a:r>
            <a:r>
              <a:rPr lang="en-US" b="1" dirty="0">
                <a:solidFill>
                  <a:schemeClr val="lt1"/>
                </a:solidFill>
                <a:latin typeface="+mn-lt"/>
                <a:ea typeface="Quattrocento Sans"/>
                <a:cs typeface="Quattrocento Sans"/>
                <a:sym typeface="Quattrocento Sans"/>
              </a:rPr>
              <a:t> </a:t>
            </a:r>
            <a:endParaRPr sz="4000" b="1" dirty="0">
              <a:solidFill>
                <a:schemeClr val="lt1"/>
              </a:solidFill>
              <a:latin typeface="+mn-lt"/>
              <a:ea typeface="Quattrocento Sans"/>
              <a:cs typeface="Quattrocento Sans"/>
              <a:sym typeface="Quattrocento Sans"/>
            </a:endParaRPr>
          </a:p>
        </p:txBody>
      </p:sp>
      <p:sp>
        <p:nvSpPr>
          <p:cNvPr id="248" name="Google Shape;248;p25"/>
          <p:cNvSpPr txBox="1">
            <a:spLocks noGrp="1"/>
          </p:cNvSpPr>
          <p:nvPr>
            <p:ph type="sldNum" idx="12"/>
          </p:nvPr>
        </p:nvSpPr>
        <p:spPr>
          <a:xfrm>
            <a:off x="8077200" y="6356351"/>
            <a:ext cx="2133600" cy="365125"/>
          </a:xfrm>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solidFill>
                  <a:srgbClr val="D99593"/>
                </a:solidFill>
                <a:latin typeface="Quattrocento Sans"/>
                <a:ea typeface="Quattrocento Sans"/>
                <a:cs typeface="Quattrocento Sans"/>
                <a:sym typeface="Quattrocento Sans"/>
              </a:rPr>
              <a:pPr/>
              <a:t>24</a:t>
            </a:fld>
            <a:endParaRPr>
              <a:solidFill>
                <a:srgbClr val="D99593"/>
              </a:solidFill>
              <a:latin typeface="Quattrocento Sans"/>
              <a:ea typeface="Quattrocento Sans"/>
              <a:cs typeface="Quattrocento Sans"/>
              <a:sym typeface="Quattrocento Sans"/>
            </a:endParaRPr>
          </a:p>
        </p:txBody>
      </p:sp>
      <p:graphicFrame>
        <p:nvGraphicFramePr>
          <p:cNvPr id="2" name="Table 1"/>
          <p:cNvGraphicFramePr>
            <a:graphicFrameLocks noGrp="1"/>
          </p:cNvGraphicFramePr>
          <p:nvPr/>
        </p:nvGraphicFramePr>
        <p:xfrm>
          <a:off x="1789471" y="1504333"/>
          <a:ext cx="8613058" cy="5083281"/>
        </p:xfrm>
        <a:graphic>
          <a:graphicData uri="http://schemas.openxmlformats.org/drawingml/2006/table">
            <a:tbl>
              <a:tblPr firstRow="1" firstCol="1" bandRow="1"/>
              <a:tblGrid>
                <a:gridCol w="743306">
                  <a:extLst>
                    <a:ext uri="{9D8B030D-6E8A-4147-A177-3AD203B41FA5}">
                      <a16:colId xmlns:a16="http://schemas.microsoft.com/office/drawing/2014/main" val="3542722147"/>
                    </a:ext>
                  </a:extLst>
                </a:gridCol>
                <a:gridCol w="7869752">
                  <a:extLst>
                    <a:ext uri="{9D8B030D-6E8A-4147-A177-3AD203B41FA5}">
                      <a16:colId xmlns:a16="http://schemas.microsoft.com/office/drawing/2014/main" val="47420976"/>
                    </a:ext>
                  </a:extLst>
                </a:gridCol>
              </a:tblGrid>
              <a:tr h="306545">
                <a:tc gridSpan="2">
                  <a:txBody>
                    <a:bodyPr/>
                    <a:lstStyle/>
                    <a:p>
                      <a:pPr marL="0" marR="0">
                        <a:lnSpc>
                          <a:spcPct val="107000"/>
                        </a:lnSpc>
                        <a:spcBef>
                          <a:spcPts val="0"/>
                        </a:spcBef>
                        <a:spcAft>
                          <a:spcPts val="0"/>
                        </a:spcAft>
                      </a:pPr>
                      <a:r>
                        <a:rPr lang="en-US" sz="1800" b="1" dirty="0">
                          <a:effectLst/>
                          <a:latin typeface="+mn-lt"/>
                          <a:ea typeface="MS Mincho"/>
                          <a:cs typeface="Times New Roman" panose="02020603050405020304" pitchFamily="18" charset="0"/>
                        </a:rPr>
                        <a:t>The competent evaluator . . .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extLst>
                  <a:ext uri="{0D108BD9-81ED-4DB2-BD59-A6C34878D82A}">
                    <a16:rowId xmlns:a16="http://schemas.microsoft.com/office/drawing/2014/main" val="1768489737"/>
                  </a:ext>
                </a:extLst>
              </a:tr>
              <a:tr h="280985">
                <a:tc>
                  <a:txBody>
                    <a:bodyPr/>
                    <a:lstStyle/>
                    <a:p>
                      <a:pPr marL="0" marR="0" algn="ctr">
                        <a:lnSpc>
                          <a:spcPct val="107000"/>
                        </a:lnSpc>
                        <a:spcBef>
                          <a:spcPts val="0"/>
                        </a:spcBef>
                        <a:spcAft>
                          <a:spcPts val="0"/>
                        </a:spcAft>
                      </a:pPr>
                      <a:r>
                        <a:rPr lang="en-US" sz="1600" dirty="0">
                          <a:effectLst/>
                          <a:latin typeface="+mn-lt"/>
                          <a:ea typeface="MS Mincho"/>
                          <a:cs typeface="Times New Roman" panose="02020603050405020304" pitchFamily="18" charset="0"/>
                        </a:rPr>
                        <a:t>2.1</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a:effectLst/>
                          <a:latin typeface="+mn-lt"/>
                          <a:ea typeface="MS Mincho"/>
                          <a:cs typeface="Times New Roman" panose="02020603050405020304" pitchFamily="18" charset="0"/>
                        </a:rPr>
                        <a:t>Identifies evaluation purposes and needs.</a:t>
                      </a:r>
                      <a:endParaRPr lang="en-US" sz="160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9289007"/>
                  </a:ext>
                </a:extLst>
              </a:tr>
              <a:tr h="280985">
                <a:tc>
                  <a:txBody>
                    <a:bodyPr/>
                    <a:lstStyle/>
                    <a:p>
                      <a:pPr marL="0" marR="0" algn="ctr">
                        <a:lnSpc>
                          <a:spcPct val="107000"/>
                        </a:lnSpc>
                        <a:spcBef>
                          <a:spcPts val="0"/>
                        </a:spcBef>
                        <a:spcAft>
                          <a:spcPts val="0"/>
                        </a:spcAft>
                      </a:pPr>
                      <a:r>
                        <a:rPr lang="en-US" sz="1600" dirty="0">
                          <a:effectLst/>
                          <a:latin typeface="+mn-lt"/>
                          <a:ea typeface="MS Mincho"/>
                          <a:cs typeface="Times New Roman" panose="02020603050405020304" pitchFamily="18" charset="0"/>
                        </a:rPr>
                        <a:t>2.2</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solidFill>
                            <a:schemeClr val="accent2">
                              <a:lumMod val="75000"/>
                            </a:schemeClr>
                          </a:solidFill>
                          <a:effectLst/>
                          <a:latin typeface="+mn-lt"/>
                          <a:ea typeface="MS Mincho"/>
                          <a:cs typeface="Times New Roman" panose="02020603050405020304" pitchFamily="18" charset="0"/>
                        </a:rPr>
                        <a:t>Determines evaluation questions.</a:t>
                      </a:r>
                      <a:endParaRPr lang="en-US" sz="16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8767165"/>
                  </a:ext>
                </a:extLst>
              </a:tr>
              <a:tr h="280985">
                <a:tc>
                  <a:txBody>
                    <a:bodyPr/>
                    <a:lstStyle/>
                    <a:p>
                      <a:pPr marL="0" marR="0" algn="ctr">
                        <a:lnSpc>
                          <a:spcPct val="107000"/>
                        </a:lnSpc>
                        <a:spcBef>
                          <a:spcPts val="0"/>
                        </a:spcBef>
                        <a:spcAft>
                          <a:spcPts val="0"/>
                        </a:spcAft>
                      </a:pPr>
                      <a:r>
                        <a:rPr lang="en-US" sz="1600" dirty="0">
                          <a:effectLst/>
                          <a:latin typeface="+mn-lt"/>
                          <a:ea typeface="MS Mincho"/>
                          <a:cs typeface="Times New Roman" panose="02020603050405020304" pitchFamily="18" charset="0"/>
                        </a:rPr>
                        <a:t>2.3</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effectLst/>
                          <a:latin typeface="+mn-lt"/>
                          <a:ea typeface="MS Mincho"/>
                          <a:cs typeface="Times New Roman" panose="02020603050405020304" pitchFamily="18" charset="0"/>
                        </a:rPr>
                        <a:t>Designs credible and feasible evaluations that address identified purposes and questions.</a:t>
                      </a:r>
                      <a:endParaRPr lang="en-US" sz="16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6653117"/>
                  </a:ext>
                </a:extLst>
              </a:tr>
              <a:tr h="561967">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2.4</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solidFill>
                            <a:schemeClr val="accent2">
                              <a:lumMod val="75000"/>
                            </a:schemeClr>
                          </a:solidFill>
                          <a:effectLst/>
                          <a:latin typeface="+mn-lt"/>
                          <a:ea typeface="MS Mincho"/>
                          <a:cs typeface="Times New Roman" panose="02020603050405020304" pitchFamily="18" charset="0"/>
                        </a:rPr>
                        <a:t>Determines and justifies appropriate methods to answer evaluation questions, e.g., quantitative, qualitative, and mixed methods.</a:t>
                      </a:r>
                      <a:endParaRPr lang="en-US" sz="16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267981"/>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2.5</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effectLst/>
                          <a:latin typeface="+mn-lt"/>
                          <a:ea typeface="MS Mincho"/>
                          <a:cs typeface="Times New Roman" panose="02020603050405020304" pitchFamily="18" charset="0"/>
                        </a:rPr>
                        <a:t>Identifies assumptions that underlie methodologies and program logic.</a:t>
                      </a:r>
                      <a:endParaRPr lang="en-US" sz="16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7450070"/>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2.6</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solidFill>
                            <a:schemeClr val="accent2">
                              <a:lumMod val="75000"/>
                            </a:schemeClr>
                          </a:solidFill>
                          <a:effectLst/>
                          <a:latin typeface="+mn-lt"/>
                          <a:ea typeface="MS Mincho"/>
                          <a:cs typeface="Times New Roman" panose="02020603050405020304" pitchFamily="18" charset="0"/>
                        </a:rPr>
                        <a:t>Conducts reviews of the literature when appropriate.</a:t>
                      </a:r>
                      <a:endParaRPr lang="en-US" sz="16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81132"/>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2.7</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effectLst/>
                          <a:latin typeface="+mn-lt"/>
                          <a:ea typeface="MS Mincho"/>
                          <a:cs typeface="Times New Roman" panose="02020603050405020304" pitchFamily="18" charset="0"/>
                        </a:rPr>
                        <a:t>Identifies relevant sources of evidence and sampling procedures.</a:t>
                      </a:r>
                      <a:endParaRPr lang="en-US" sz="16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2547014"/>
                  </a:ext>
                </a:extLst>
              </a:tr>
              <a:tr h="561967">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2.8 </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600" dirty="0">
                          <a:solidFill>
                            <a:schemeClr val="accent2">
                              <a:lumMod val="75000"/>
                            </a:schemeClr>
                          </a:solidFill>
                          <a:effectLst/>
                          <a:latin typeface="+mn-lt"/>
                          <a:ea typeface="MS Mincho"/>
                          <a:cs typeface="Times New Roman" panose="02020603050405020304" pitchFamily="18" charset="0"/>
                        </a:rPr>
                        <a:t>Involves stakeholders in designing, implementing, interpreting, and reporting evaluations as appropriate.</a:t>
                      </a:r>
                      <a:endParaRPr lang="en-US" sz="16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33736293"/>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2.9</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600" dirty="0">
                          <a:effectLst/>
                          <a:latin typeface="+mn-lt"/>
                          <a:ea typeface="MS Mincho"/>
                          <a:cs typeface="Times New Roman" panose="02020603050405020304" pitchFamily="18" charset="0"/>
                        </a:rPr>
                        <a:t>Uses program logic and program theory as appropriate. </a:t>
                      </a:r>
                      <a:endParaRPr lang="en-US" sz="16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24041200"/>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2.10</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chemeClr val="accent2">
                              <a:lumMod val="75000"/>
                            </a:schemeClr>
                          </a:solidFill>
                          <a:effectLst/>
                          <a:latin typeface="+mn-lt"/>
                          <a:ea typeface="MS Mincho"/>
                          <a:cs typeface="Times New Roman" panose="02020603050405020304" pitchFamily="18" charset="0"/>
                        </a:rPr>
                        <a:t>Collects data using credible, feasible, and culturally appropriate procedures. </a:t>
                      </a:r>
                      <a:endParaRPr lang="en-US" sz="16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844089"/>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2.11</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effectLst/>
                          <a:latin typeface="+mn-lt"/>
                          <a:ea typeface="MS Mincho"/>
                          <a:cs typeface="Times New Roman" panose="02020603050405020304" pitchFamily="18" charset="0"/>
                        </a:rPr>
                        <a:t>Analyzes data using credible, feasible, and culturally appropriate procedures.  </a:t>
                      </a:r>
                      <a:endParaRPr lang="en-US" sz="16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273072"/>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2.12</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600" dirty="0">
                          <a:solidFill>
                            <a:schemeClr val="accent2">
                              <a:lumMod val="75000"/>
                            </a:schemeClr>
                          </a:solidFill>
                          <a:effectLst/>
                          <a:latin typeface="+mn-lt"/>
                          <a:ea typeface="MS Mincho"/>
                          <a:cs typeface="Times New Roman" panose="02020603050405020304" pitchFamily="18" charset="0"/>
                        </a:rPr>
                        <a:t>Identifies strengths and limitations of the evaluation design and methods.</a:t>
                      </a:r>
                      <a:endParaRPr lang="en-US" sz="16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9804368"/>
                  </a:ext>
                </a:extLst>
              </a:tr>
              <a:tr h="280985">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2.13</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600" dirty="0">
                          <a:effectLst/>
                          <a:latin typeface="+mn-lt"/>
                          <a:ea typeface="MS Mincho"/>
                          <a:cs typeface="Times New Roman" panose="02020603050405020304" pitchFamily="18" charset="0"/>
                        </a:rPr>
                        <a:t>Interprets findings/results in context.</a:t>
                      </a:r>
                      <a:endParaRPr lang="en-US" sz="16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24647274"/>
                  </a:ext>
                </a:extLst>
              </a:tr>
              <a:tr h="561967">
                <a:tc>
                  <a:txBody>
                    <a:bodyPr/>
                    <a:lstStyle/>
                    <a:p>
                      <a:pPr marL="0" marR="0" algn="ctr">
                        <a:lnSpc>
                          <a:spcPct val="107000"/>
                        </a:lnSpc>
                        <a:spcBef>
                          <a:spcPts val="0"/>
                        </a:spcBef>
                        <a:spcAft>
                          <a:spcPts val="0"/>
                        </a:spcAft>
                      </a:pPr>
                      <a:r>
                        <a:rPr lang="en-US" sz="1600">
                          <a:effectLst/>
                          <a:latin typeface="+mn-lt"/>
                          <a:ea typeface="MS Mincho"/>
                          <a:cs typeface="Times New Roman" panose="02020603050405020304" pitchFamily="18" charset="0"/>
                        </a:rPr>
                        <a:t>2.14</a:t>
                      </a:r>
                      <a:endParaRPr lang="en-US" sz="16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600" dirty="0">
                          <a:solidFill>
                            <a:schemeClr val="accent2">
                              <a:lumMod val="75000"/>
                            </a:schemeClr>
                          </a:solidFill>
                          <a:effectLst/>
                          <a:latin typeface="+mn-lt"/>
                          <a:ea typeface="MS Mincho"/>
                          <a:cs typeface="Times New Roman" panose="02020603050405020304" pitchFamily="18" charset="0"/>
                        </a:rPr>
                        <a:t>Uses evidence and interpretations</a:t>
                      </a:r>
                      <a:r>
                        <a:rPr lang="en-US" sz="1600" dirty="0">
                          <a:solidFill>
                            <a:schemeClr val="accent2">
                              <a:lumMod val="75000"/>
                            </a:schemeClr>
                          </a:solidFill>
                          <a:effectLst/>
                          <a:latin typeface="+mn-lt"/>
                          <a:ea typeface="MS Mincho"/>
                          <a:cs typeface="Calibri" panose="020F0502020204030204" pitchFamily="34" charset="0"/>
                        </a:rPr>
                        <a:t> to draw conclusions</a:t>
                      </a:r>
                      <a:r>
                        <a:rPr lang="en-US" sz="1600" dirty="0">
                          <a:solidFill>
                            <a:schemeClr val="accent2">
                              <a:lumMod val="75000"/>
                            </a:schemeClr>
                          </a:solidFill>
                          <a:effectLst/>
                          <a:latin typeface="+mn-lt"/>
                          <a:ea typeface="MS Mincho"/>
                          <a:cs typeface="Times New Roman" panose="02020603050405020304" pitchFamily="18" charset="0"/>
                        </a:rPr>
                        <a:t>, making judgments and recommendations when appropriate. </a:t>
                      </a:r>
                      <a:endParaRPr lang="en-US" sz="16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033776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Shape 253"/>
        <p:cNvGrpSpPr/>
        <p:nvPr/>
      </p:nvGrpSpPr>
      <p:grpSpPr>
        <a:xfrm>
          <a:off x="0" y="0"/>
          <a:ext cx="0" cy="0"/>
          <a:chOff x="0" y="0"/>
          <a:chExt cx="0" cy="0"/>
        </a:xfrm>
      </p:grpSpPr>
      <p:sp>
        <p:nvSpPr>
          <p:cNvPr id="254" name="Google Shape;254;p26"/>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nSpc>
                <a:spcPct val="70000"/>
              </a:lnSpc>
              <a:spcBef>
                <a:spcPts val="0"/>
              </a:spcBef>
              <a:buClr>
                <a:schemeClr val="lt1"/>
              </a:buClr>
              <a:buSzPts val="4400"/>
            </a:pPr>
            <a:r>
              <a:rPr lang="en-US" b="1" dirty="0">
                <a:latin typeface="+mn-lt"/>
              </a:rPr>
              <a:t>Domain 3- Context</a:t>
            </a:r>
            <a:r>
              <a:rPr lang="en-US" b="1" dirty="0">
                <a:solidFill>
                  <a:schemeClr val="lt1"/>
                </a:solidFill>
                <a:latin typeface="+mn-lt"/>
                <a:ea typeface="Quattrocento Sans"/>
                <a:cs typeface="Quattrocento Sans"/>
                <a:sym typeface="Quattrocento Sans"/>
              </a:rPr>
              <a:t> </a:t>
            </a:r>
            <a:endParaRPr sz="4000" b="1" dirty="0">
              <a:solidFill>
                <a:schemeClr val="lt1"/>
              </a:solidFill>
              <a:latin typeface="+mn-lt"/>
              <a:ea typeface="Quattrocento Sans"/>
              <a:cs typeface="Quattrocento Sans"/>
              <a:sym typeface="Quattrocento Sans"/>
            </a:endParaRPr>
          </a:p>
        </p:txBody>
      </p:sp>
      <p:sp>
        <p:nvSpPr>
          <p:cNvPr id="255" name="Google Shape;255;p26"/>
          <p:cNvSpPr txBox="1">
            <a:spLocks noGrp="1"/>
          </p:cNvSpPr>
          <p:nvPr>
            <p:ph type="sldNum" idx="12"/>
          </p:nvPr>
        </p:nvSpPr>
        <p:spPr>
          <a:xfrm>
            <a:off x="8077200" y="6356351"/>
            <a:ext cx="2133600" cy="365125"/>
          </a:xfrm>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solidFill>
                  <a:srgbClr val="D99593"/>
                </a:solidFill>
                <a:latin typeface="Quattrocento Sans"/>
                <a:ea typeface="Quattrocento Sans"/>
                <a:cs typeface="Quattrocento Sans"/>
                <a:sym typeface="Quattrocento Sans"/>
              </a:rPr>
              <a:pPr/>
              <a:t>25</a:t>
            </a:fld>
            <a:endParaRPr>
              <a:solidFill>
                <a:srgbClr val="D99593"/>
              </a:solidFill>
              <a:latin typeface="Quattrocento Sans"/>
              <a:ea typeface="Quattrocento Sans"/>
              <a:cs typeface="Quattrocento Sans"/>
              <a:sym typeface="Quattrocento Sans"/>
            </a:endParaRPr>
          </a:p>
        </p:txBody>
      </p:sp>
      <p:graphicFrame>
        <p:nvGraphicFramePr>
          <p:cNvPr id="2" name="Table 1"/>
          <p:cNvGraphicFramePr>
            <a:graphicFrameLocks noGrp="1"/>
          </p:cNvGraphicFramePr>
          <p:nvPr/>
        </p:nvGraphicFramePr>
        <p:xfrm>
          <a:off x="1981200" y="1681314"/>
          <a:ext cx="8229600" cy="4648585"/>
        </p:xfrm>
        <a:graphic>
          <a:graphicData uri="http://schemas.openxmlformats.org/drawingml/2006/table">
            <a:tbl>
              <a:tblPr firstRow="1" firstCol="1" bandRow="1"/>
              <a:tblGrid>
                <a:gridCol w="725305">
                  <a:extLst>
                    <a:ext uri="{9D8B030D-6E8A-4147-A177-3AD203B41FA5}">
                      <a16:colId xmlns:a16="http://schemas.microsoft.com/office/drawing/2014/main" val="1996492396"/>
                    </a:ext>
                  </a:extLst>
                </a:gridCol>
                <a:gridCol w="7504295">
                  <a:extLst>
                    <a:ext uri="{9D8B030D-6E8A-4147-A177-3AD203B41FA5}">
                      <a16:colId xmlns:a16="http://schemas.microsoft.com/office/drawing/2014/main" val="429452335"/>
                    </a:ext>
                  </a:extLst>
                </a:gridCol>
              </a:tblGrid>
              <a:tr h="486855">
                <a:tc gridSpan="2">
                  <a:txBody>
                    <a:bodyPr/>
                    <a:lstStyle/>
                    <a:p>
                      <a:pPr marL="0" marR="0">
                        <a:lnSpc>
                          <a:spcPct val="107000"/>
                        </a:lnSpc>
                        <a:spcBef>
                          <a:spcPts val="0"/>
                        </a:spcBef>
                        <a:spcAft>
                          <a:spcPts val="0"/>
                        </a:spcAft>
                      </a:pPr>
                      <a:r>
                        <a:rPr lang="en-US" sz="2000" b="1" dirty="0">
                          <a:effectLst/>
                          <a:latin typeface="+mn-lt"/>
                          <a:ea typeface="MS Mincho"/>
                          <a:cs typeface="Times New Roman" panose="02020603050405020304" pitchFamily="18" charset="0"/>
                        </a:rPr>
                        <a:t>The competent evaluator . . . </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extLst>
                  <a:ext uri="{0D108BD9-81ED-4DB2-BD59-A6C34878D82A}">
                    <a16:rowId xmlns:a16="http://schemas.microsoft.com/office/drawing/2014/main" val="3492016966"/>
                  </a:ext>
                </a:extLst>
              </a:tr>
              <a:tr h="446258">
                <a:tc>
                  <a:txBody>
                    <a:bodyPr/>
                    <a:lstStyle/>
                    <a:p>
                      <a:pPr marL="0" marR="0" algn="ctr">
                        <a:lnSpc>
                          <a:spcPct val="107000"/>
                        </a:lnSpc>
                        <a:spcBef>
                          <a:spcPts val="0"/>
                        </a:spcBef>
                        <a:spcAft>
                          <a:spcPts val="0"/>
                        </a:spcAft>
                      </a:pPr>
                      <a:r>
                        <a:rPr lang="en-US" sz="1800" dirty="0">
                          <a:effectLst/>
                          <a:latin typeface="+mn-lt"/>
                          <a:ea typeface="MS Mincho"/>
                          <a:cs typeface="Times New Roman" panose="02020603050405020304" pitchFamily="18" charset="0"/>
                        </a:rPr>
                        <a:t>3.1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MS Mincho"/>
                          <a:cs typeface="Times New Roman" panose="02020603050405020304" pitchFamily="18" charset="0"/>
                        </a:rPr>
                        <a:t>Responds respectfully to the uniqueness of the evaluation context.</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4684328"/>
                  </a:ext>
                </a:extLst>
              </a:tr>
              <a:tr h="446258">
                <a:tc>
                  <a:txBody>
                    <a:bodyPr/>
                    <a:lstStyle/>
                    <a:p>
                      <a:pPr marL="0" marR="0" algn="ctr">
                        <a:lnSpc>
                          <a:spcPct val="107000"/>
                        </a:lnSpc>
                        <a:spcBef>
                          <a:spcPts val="0"/>
                        </a:spcBef>
                        <a:spcAft>
                          <a:spcPts val="0"/>
                        </a:spcAft>
                      </a:pPr>
                      <a:r>
                        <a:rPr lang="en-US" sz="1800" dirty="0">
                          <a:effectLst/>
                          <a:latin typeface="+mn-lt"/>
                          <a:ea typeface="MS Mincho"/>
                          <a:cs typeface="Times New Roman" panose="02020603050405020304" pitchFamily="18" charset="0"/>
                        </a:rPr>
                        <a:t>3.2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solidFill>
                            <a:schemeClr val="accent2">
                              <a:lumMod val="75000"/>
                            </a:schemeClr>
                          </a:solidFill>
                          <a:effectLst/>
                          <a:latin typeface="+mn-lt"/>
                          <a:ea typeface="MS Mincho"/>
                          <a:cs typeface="Times New Roman" panose="02020603050405020304" pitchFamily="18" charset="0"/>
                        </a:rPr>
                        <a:t>Engages a diverse range of users/stakeholders throughout the evaluation process.  </a:t>
                      </a:r>
                      <a:endParaRPr lang="en-US" sz="18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1456932"/>
                  </a:ext>
                </a:extLst>
              </a:tr>
              <a:tr h="615716">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3.3</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MS Mincho"/>
                          <a:cs typeface="Times New Roman" panose="02020603050405020304" pitchFamily="18" charset="0"/>
                        </a:rPr>
                        <a:t>Describes the program, including its basic purpose, components, and its functioning in broader contexts.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249447"/>
                  </a:ext>
                </a:extLst>
              </a:tr>
              <a:tr h="44625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3.4</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800" dirty="0">
                          <a:solidFill>
                            <a:schemeClr val="accent2">
                              <a:lumMod val="75000"/>
                            </a:schemeClr>
                          </a:solidFill>
                          <a:effectLst/>
                          <a:latin typeface="+mn-lt"/>
                          <a:ea typeface="MS Mincho"/>
                          <a:cs typeface="Times New Roman" panose="02020603050405020304" pitchFamily="18" charset="0"/>
                        </a:rPr>
                        <a:t>Attends to systems issues within the context.</a:t>
                      </a:r>
                      <a:endParaRPr lang="en-US" sz="18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6698167"/>
                  </a:ext>
                </a:extLst>
              </a:tr>
              <a:tr h="44625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3.5</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800" dirty="0">
                          <a:effectLst/>
                          <a:latin typeface="+mn-lt"/>
                          <a:ea typeface="MS Mincho"/>
                          <a:cs typeface="Times New Roman" panose="02020603050405020304" pitchFamily="18" charset="0"/>
                        </a:rPr>
                        <a:t>Communicates evaluation processes and results in timely, appropriate, and effective ways.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02262371"/>
                  </a:ext>
                </a:extLst>
              </a:tr>
              <a:tr h="44625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3.6</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solidFill>
                            <a:schemeClr val="accent2">
                              <a:lumMod val="75000"/>
                            </a:schemeClr>
                          </a:solidFill>
                          <a:effectLst/>
                          <a:latin typeface="+mn-lt"/>
                          <a:ea typeface="MS Mincho"/>
                          <a:cs typeface="Times New Roman" panose="02020603050405020304" pitchFamily="18" charset="0"/>
                        </a:rPr>
                        <a:t>Facilitates shared understanding of the program and its evaluation with stakeholders.</a:t>
                      </a:r>
                      <a:endParaRPr lang="en-US" sz="18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5272194"/>
                  </a:ext>
                </a:extLst>
              </a:tr>
              <a:tr h="44625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3.7</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MS Mincho"/>
                          <a:cs typeface="Times New Roman" panose="02020603050405020304" pitchFamily="18" charset="0"/>
                        </a:rPr>
                        <a:t>Clarifies diverse perspectives, stakeholder interests, and cultural assumptions.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4182830"/>
                  </a:ext>
                </a:extLst>
              </a:tr>
              <a:tr h="44625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3.8</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800" dirty="0">
                          <a:solidFill>
                            <a:schemeClr val="accent2">
                              <a:lumMod val="75000"/>
                            </a:schemeClr>
                          </a:solidFill>
                          <a:effectLst/>
                          <a:latin typeface="+mn-lt"/>
                          <a:ea typeface="MS Mincho"/>
                          <a:cs typeface="Times New Roman" panose="02020603050405020304" pitchFamily="18" charset="0"/>
                        </a:rPr>
                        <a:t>Promotes evaluation use and influence in context.</a:t>
                      </a:r>
                      <a:endParaRPr lang="en-US" sz="18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2424247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Shape 260"/>
        <p:cNvGrpSpPr/>
        <p:nvPr/>
      </p:nvGrpSpPr>
      <p:grpSpPr>
        <a:xfrm>
          <a:off x="0" y="0"/>
          <a:ext cx="0" cy="0"/>
          <a:chOff x="0" y="0"/>
          <a:chExt cx="0" cy="0"/>
        </a:xfrm>
      </p:grpSpPr>
      <p:sp>
        <p:nvSpPr>
          <p:cNvPr id="261" name="Google Shape;261;p27"/>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nSpc>
                <a:spcPct val="70000"/>
              </a:lnSpc>
              <a:spcBef>
                <a:spcPts val="0"/>
              </a:spcBef>
              <a:buClr>
                <a:schemeClr val="lt1"/>
              </a:buClr>
              <a:buSzPts val="4400"/>
            </a:pPr>
            <a:r>
              <a:rPr lang="en-US" sz="4000" b="1" dirty="0">
                <a:latin typeface="+mn-lt"/>
              </a:rPr>
              <a:t>Domain 4- Planning &amp; Management</a:t>
            </a:r>
            <a:r>
              <a:rPr lang="en-US" sz="4000" b="1" dirty="0">
                <a:solidFill>
                  <a:schemeClr val="lt1"/>
                </a:solidFill>
                <a:latin typeface="+mn-lt"/>
                <a:ea typeface="Quattrocento Sans"/>
                <a:cs typeface="Quattrocento Sans"/>
                <a:sym typeface="Quattrocento Sans"/>
              </a:rPr>
              <a:t> </a:t>
            </a:r>
            <a:endParaRPr sz="4000" b="1" dirty="0">
              <a:solidFill>
                <a:schemeClr val="lt1"/>
              </a:solidFill>
              <a:latin typeface="+mn-lt"/>
              <a:ea typeface="Quattrocento Sans"/>
              <a:cs typeface="Quattrocento Sans"/>
              <a:sym typeface="Quattrocento Sans"/>
            </a:endParaRPr>
          </a:p>
        </p:txBody>
      </p:sp>
      <p:sp>
        <p:nvSpPr>
          <p:cNvPr id="262" name="Google Shape;262;p27"/>
          <p:cNvSpPr txBox="1">
            <a:spLocks noGrp="1"/>
          </p:cNvSpPr>
          <p:nvPr>
            <p:ph type="sldNum" idx="12"/>
          </p:nvPr>
        </p:nvSpPr>
        <p:spPr>
          <a:xfrm>
            <a:off x="8077200" y="6356351"/>
            <a:ext cx="2133600" cy="365125"/>
          </a:xfrm>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solidFill>
                  <a:srgbClr val="D99593"/>
                </a:solidFill>
                <a:latin typeface="Quattrocento Sans"/>
                <a:ea typeface="Quattrocento Sans"/>
                <a:cs typeface="Quattrocento Sans"/>
                <a:sym typeface="Quattrocento Sans"/>
              </a:rPr>
              <a:pPr/>
              <a:t>26</a:t>
            </a:fld>
            <a:endParaRPr>
              <a:solidFill>
                <a:srgbClr val="D99593"/>
              </a:solidFill>
              <a:latin typeface="Quattrocento Sans"/>
              <a:ea typeface="Quattrocento Sans"/>
              <a:cs typeface="Quattrocento Sans"/>
              <a:sym typeface="Quattrocento Sans"/>
            </a:endParaRPr>
          </a:p>
        </p:txBody>
      </p:sp>
      <p:graphicFrame>
        <p:nvGraphicFramePr>
          <p:cNvPr id="2" name="Table 1"/>
          <p:cNvGraphicFramePr>
            <a:graphicFrameLocks noGrp="1"/>
          </p:cNvGraphicFramePr>
          <p:nvPr/>
        </p:nvGraphicFramePr>
        <p:xfrm>
          <a:off x="1981200" y="1553500"/>
          <a:ext cx="8303342" cy="4847143"/>
        </p:xfrm>
        <a:graphic>
          <a:graphicData uri="http://schemas.openxmlformats.org/drawingml/2006/table">
            <a:tbl>
              <a:tblPr firstRow="1" firstCol="1" bandRow="1"/>
              <a:tblGrid>
                <a:gridCol w="758677">
                  <a:extLst>
                    <a:ext uri="{9D8B030D-6E8A-4147-A177-3AD203B41FA5}">
                      <a16:colId xmlns:a16="http://schemas.microsoft.com/office/drawing/2014/main" val="2067948202"/>
                    </a:ext>
                  </a:extLst>
                </a:gridCol>
                <a:gridCol w="7544665">
                  <a:extLst>
                    <a:ext uri="{9D8B030D-6E8A-4147-A177-3AD203B41FA5}">
                      <a16:colId xmlns:a16="http://schemas.microsoft.com/office/drawing/2014/main" val="2864144618"/>
                    </a:ext>
                  </a:extLst>
                </a:gridCol>
              </a:tblGrid>
              <a:tr h="443925">
                <a:tc gridSpan="2">
                  <a:txBody>
                    <a:bodyPr/>
                    <a:lstStyle/>
                    <a:p>
                      <a:pPr marL="0" marR="0">
                        <a:lnSpc>
                          <a:spcPct val="107000"/>
                        </a:lnSpc>
                        <a:spcBef>
                          <a:spcPts val="0"/>
                        </a:spcBef>
                        <a:spcAft>
                          <a:spcPts val="0"/>
                        </a:spcAft>
                      </a:pPr>
                      <a:r>
                        <a:rPr lang="en-US" sz="1800" b="1" dirty="0">
                          <a:effectLst/>
                          <a:latin typeface="+mn-lt"/>
                          <a:ea typeface="MS Mincho"/>
                          <a:cs typeface="Times New Roman" panose="02020603050405020304" pitchFamily="18" charset="0"/>
                        </a:rPr>
                        <a:t>The competent evaluator . . .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extLst>
                  <a:ext uri="{0D108BD9-81ED-4DB2-BD59-A6C34878D82A}">
                    <a16:rowId xmlns:a16="http://schemas.microsoft.com/office/drawing/2014/main" val="2524535135"/>
                  </a:ext>
                </a:extLst>
              </a:tr>
              <a:tr h="406908">
                <a:tc>
                  <a:txBody>
                    <a:bodyPr/>
                    <a:lstStyle/>
                    <a:p>
                      <a:pPr marL="0" marR="0" algn="ctr">
                        <a:lnSpc>
                          <a:spcPct val="107000"/>
                        </a:lnSpc>
                        <a:spcBef>
                          <a:spcPts val="0"/>
                        </a:spcBef>
                        <a:spcAft>
                          <a:spcPts val="0"/>
                        </a:spcAft>
                      </a:pPr>
                      <a:r>
                        <a:rPr lang="en-US" sz="1800" dirty="0">
                          <a:effectLst/>
                          <a:latin typeface="+mn-lt"/>
                          <a:ea typeface="MS Mincho"/>
                          <a:cs typeface="Times New Roman" panose="02020603050405020304" pitchFamily="18" charset="0"/>
                        </a:rPr>
                        <a:t>4.1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Negotiates and manages a feasible evaluation plan, budget, resources, and timeline.</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0605649"/>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4.2</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solidFill>
                            <a:schemeClr val="accent2">
                              <a:lumMod val="75000"/>
                            </a:schemeClr>
                          </a:solidFill>
                          <a:effectLst/>
                          <a:latin typeface="+mn-lt"/>
                          <a:ea typeface="MS Mincho"/>
                          <a:cs typeface="Times New Roman" panose="02020603050405020304" pitchFamily="18" charset="0"/>
                        </a:rPr>
                        <a:t>Addresses aspects of culture in planning and managing evaluations. </a:t>
                      </a:r>
                      <a:endParaRPr lang="en-US" sz="18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530282"/>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4.3</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Manages and safeguards evaluation data.</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89972"/>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4.4</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solidFill>
                            <a:schemeClr val="accent2">
                              <a:lumMod val="75000"/>
                            </a:schemeClr>
                          </a:solidFill>
                          <a:effectLst/>
                          <a:latin typeface="+mn-lt"/>
                          <a:ea typeface="MS Mincho"/>
                          <a:cs typeface="Times New Roman" panose="02020603050405020304" pitchFamily="18" charset="0"/>
                        </a:rPr>
                        <a:t>Plans for evaluation use and influence.</a:t>
                      </a:r>
                      <a:endParaRPr lang="en-US" sz="18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3931651"/>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4.5</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800" dirty="0">
                          <a:effectLst/>
                          <a:latin typeface="+mn-lt"/>
                          <a:ea typeface="MS Mincho"/>
                          <a:cs typeface="Times New Roman" panose="02020603050405020304" pitchFamily="18" charset="0"/>
                        </a:rPr>
                        <a:t>Coordinates and supervises evaluation processes and products.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9340533"/>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4.6</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solidFill>
                            <a:schemeClr val="accent2">
                              <a:lumMod val="75000"/>
                            </a:schemeClr>
                          </a:solidFill>
                          <a:effectLst/>
                          <a:latin typeface="+mn-lt"/>
                          <a:ea typeface="MS Mincho"/>
                          <a:cs typeface="Times New Roman" panose="02020603050405020304" pitchFamily="18" charset="0"/>
                        </a:rPr>
                        <a:t>Documents evaluation processes and products.</a:t>
                      </a:r>
                      <a:endParaRPr lang="en-US" sz="18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4927965"/>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4.7</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Teams with others when appropriate.</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5798665"/>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4.8</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solidFill>
                            <a:schemeClr val="accent2">
                              <a:lumMod val="75000"/>
                            </a:schemeClr>
                          </a:solidFill>
                          <a:effectLst/>
                          <a:latin typeface="+mn-lt"/>
                          <a:ea typeface="MS Mincho"/>
                          <a:cs typeface="Times New Roman" panose="02020603050405020304" pitchFamily="18" charset="0"/>
                        </a:rPr>
                        <a:t>Monitors evaluation progress and quality and makes adjustments when appropriate.</a:t>
                      </a:r>
                      <a:endParaRPr lang="en-US" sz="18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9862140"/>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4.9</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1800" dirty="0">
                          <a:effectLst/>
                          <a:latin typeface="+mn-lt"/>
                          <a:ea typeface="MS Mincho"/>
                          <a:cs typeface="Times New Roman" panose="02020603050405020304" pitchFamily="18" charset="0"/>
                        </a:rPr>
                        <a:t>Works with stakeholders to build evaluation capacity when appropriate.</a:t>
                      </a:r>
                      <a:endParaRPr lang="en-US" sz="18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9310707"/>
                  </a:ext>
                </a:extLst>
              </a:tr>
              <a:tr h="406908">
                <a:tc>
                  <a:txBody>
                    <a:bodyPr/>
                    <a:lstStyle/>
                    <a:p>
                      <a:pPr marL="0" marR="0" algn="ctr">
                        <a:lnSpc>
                          <a:spcPct val="107000"/>
                        </a:lnSpc>
                        <a:spcBef>
                          <a:spcPts val="0"/>
                        </a:spcBef>
                        <a:spcAft>
                          <a:spcPts val="0"/>
                        </a:spcAft>
                      </a:pPr>
                      <a:r>
                        <a:rPr lang="en-US" sz="1800">
                          <a:effectLst/>
                          <a:latin typeface="+mn-lt"/>
                          <a:ea typeface="MS Mincho"/>
                          <a:cs typeface="Times New Roman" panose="02020603050405020304" pitchFamily="18" charset="0"/>
                        </a:rPr>
                        <a:t>4.10</a:t>
                      </a:r>
                      <a:endParaRPr lang="en-US" sz="18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solidFill>
                            <a:schemeClr val="accent2">
                              <a:lumMod val="75000"/>
                            </a:schemeClr>
                          </a:solidFill>
                          <a:effectLst/>
                          <a:latin typeface="+mn-lt"/>
                          <a:ea typeface="MS Mincho"/>
                          <a:cs typeface="Times New Roman" panose="02020603050405020304" pitchFamily="18" charset="0"/>
                        </a:rPr>
                        <a:t>Uses technology appropriately to support and manage the evaluation.  </a:t>
                      </a:r>
                      <a:endParaRPr lang="en-US" sz="18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42692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Shape 267"/>
        <p:cNvGrpSpPr/>
        <p:nvPr/>
      </p:nvGrpSpPr>
      <p:grpSpPr>
        <a:xfrm>
          <a:off x="0" y="0"/>
          <a:ext cx="0" cy="0"/>
          <a:chOff x="0" y="0"/>
          <a:chExt cx="0" cy="0"/>
        </a:xfrm>
      </p:grpSpPr>
      <p:sp>
        <p:nvSpPr>
          <p:cNvPr id="268" name="Google Shape;268;p28"/>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nSpc>
                <a:spcPct val="70000"/>
              </a:lnSpc>
              <a:spcBef>
                <a:spcPts val="0"/>
              </a:spcBef>
              <a:buClr>
                <a:schemeClr val="lt1"/>
              </a:buClr>
              <a:buSzPts val="4400"/>
            </a:pPr>
            <a:r>
              <a:rPr lang="en-US" b="1" dirty="0">
                <a:latin typeface="Candara" panose="020E0502030303020204" pitchFamily="34" charset="0"/>
              </a:rPr>
              <a:t>Domain 5- Interpersonal</a:t>
            </a:r>
            <a:r>
              <a:rPr lang="en-US" b="1" dirty="0">
                <a:solidFill>
                  <a:schemeClr val="lt1"/>
                </a:solidFill>
                <a:latin typeface="Candara" panose="020E0502030303020204" pitchFamily="34" charset="0"/>
                <a:sym typeface="Quattrocento Sans"/>
              </a:rPr>
              <a:t> </a:t>
            </a:r>
            <a:endParaRPr sz="4000" b="1" dirty="0">
              <a:solidFill>
                <a:schemeClr val="lt1"/>
              </a:solidFill>
              <a:latin typeface="Candara" panose="020E0502030303020204" pitchFamily="34" charset="0"/>
              <a:sym typeface="Quattrocento Sans"/>
            </a:endParaRPr>
          </a:p>
        </p:txBody>
      </p:sp>
      <p:sp>
        <p:nvSpPr>
          <p:cNvPr id="269" name="Google Shape;269;p28"/>
          <p:cNvSpPr txBox="1">
            <a:spLocks noGrp="1"/>
          </p:cNvSpPr>
          <p:nvPr>
            <p:ph type="sldNum" idx="12"/>
          </p:nvPr>
        </p:nvSpPr>
        <p:spPr>
          <a:xfrm>
            <a:off x="8077200" y="6356351"/>
            <a:ext cx="2133600" cy="365125"/>
          </a:xfrm>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solidFill>
                  <a:srgbClr val="D99593"/>
                </a:solidFill>
                <a:latin typeface="Quattrocento Sans"/>
                <a:ea typeface="Quattrocento Sans"/>
                <a:cs typeface="Quattrocento Sans"/>
                <a:sym typeface="Quattrocento Sans"/>
              </a:rPr>
              <a:pPr/>
              <a:t>27</a:t>
            </a:fld>
            <a:endParaRPr>
              <a:solidFill>
                <a:srgbClr val="D99593"/>
              </a:solidFill>
              <a:latin typeface="Quattrocento Sans"/>
              <a:ea typeface="Quattrocento Sans"/>
              <a:cs typeface="Quattrocento Sans"/>
              <a:sym typeface="Quattrocento Sans"/>
            </a:endParaRPr>
          </a:p>
        </p:txBody>
      </p:sp>
      <p:graphicFrame>
        <p:nvGraphicFramePr>
          <p:cNvPr id="2" name="Table 1"/>
          <p:cNvGraphicFramePr>
            <a:graphicFrameLocks noGrp="1"/>
          </p:cNvGraphicFramePr>
          <p:nvPr/>
        </p:nvGraphicFramePr>
        <p:xfrm>
          <a:off x="2212258" y="1691147"/>
          <a:ext cx="8087032" cy="4759242"/>
        </p:xfrm>
        <a:graphic>
          <a:graphicData uri="http://schemas.openxmlformats.org/drawingml/2006/table">
            <a:tbl>
              <a:tblPr firstRow="1" firstCol="1" bandRow="1"/>
              <a:tblGrid>
                <a:gridCol w="748276">
                  <a:extLst>
                    <a:ext uri="{9D8B030D-6E8A-4147-A177-3AD203B41FA5}">
                      <a16:colId xmlns:a16="http://schemas.microsoft.com/office/drawing/2014/main" val="3540166312"/>
                    </a:ext>
                  </a:extLst>
                </a:gridCol>
                <a:gridCol w="7338756">
                  <a:extLst>
                    <a:ext uri="{9D8B030D-6E8A-4147-A177-3AD203B41FA5}">
                      <a16:colId xmlns:a16="http://schemas.microsoft.com/office/drawing/2014/main" val="3188671045"/>
                    </a:ext>
                  </a:extLst>
                </a:gridCol>
              </a:tblGrid>
              <a:tr h="509730">
                <a:tc gridSpan="2">
                  <a:txBody>
                    <a:bodyPr/>
                    <a:lstStyle/>
                    <a:p>
                      <a:pPr marL="0" marR="0">
                        <a:lnSpc>
                          <a:spcPct val="107000"/>
                        </a:lnSpc>
                        <a:spcBef>
                          <a:spcPts val="0"/>
                        </a:spcBef>
                        <a:spcAft>
                          <a:spcPts val="0"/>
                        </a:spcAft>
                      </a:pPr>
                      <a:r>
                        <a:rPr lang="en-US" sz="2000" b="1" dirty="0">
                          <a:effectLst/>
                          <a:latin typeface="+mn-lt"/>
                          <a:ea typeface="MS Mincho"/>
                          <a:cs typeface="Times New Roman" panose="02020603050405020304" pitchFamily="18" charset="0"/>
                        </a:rPr>
                        <a:t>The competent evaluator . . . </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extLst>
                  <a:ext uri="{0D108BD9-81ED-4DB2-BD59-A6C34878D82A}">
                    <a16:rowId xmlns:a16="http://schemas.microsoft.com/office/drawing/2014/main" val="3890732860"/>
                  </a:ext>
                </a:extLst>
              </a:tr>
              <a:tr h="467226">
                <a:tc>
                  <a:txBody>
                    <a:bodyPr/>
                    <a:lstStyle/>
                    <a:p>
                      <a:pPr marL="0" marR="0" algn="ctr">
                        <a:lnSpc>
                          <a:spcPct val="107000"/>
                        </a:lnSpc>
                        <a:spcBef>
                          <a:spcPts val="0"/>
                        </a:spcBef>
                        <a:spcAft>
                          <a:spcPts val="0"/>
                        </a:spcAft>
                      </a:pPr>
                      <a:r>
                        <a:rPr lang="en-US" sz="2000" dirty="0">
                          <a:effectLst/>
                          <a:latin typeface="+mn-lt"/>
                          <a:ea typeface="MS Mincho"/>
                          <a:cs typeface="Times New Roman" panose="02020603050405020304" pitchFamily="18" charset="0"/>
                        </a:rPr>
                        <a:t>5.1</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000" dirty="0">
                          <a:effectLst/>
                          <a:latin typeface="+mn-lt"/>
                          <a:ea typeface="MS Mincho"/>
                          <a:cs typeface="Times New Roman" panose="02020603050405020304" pitchFamily="18" charset="0"/>
                        </a:rPr>
                        <a:t>Fosters positive relationships for professional practice and evaluation use.</a:t>
                      </a:r>
                      <a:endParaRPr lang="en-US" sz="20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000063"/>
                  </a:ext>
                </a:extLst>
              </a:tr>
              <a:tr h="467226">
                <a:tc>
                  <a:txBody>
                    <a:bodyPr/>
                    <a:lstStyle/>
                    <a:p>
                      <a:pPr marL="0" marR="0" algn="ctr">
                        <a:lnSpc>
                          <a:spcPct val="107000"/>
                        </a:lnSpc>
                        <a:spcBef>
                          <a:spcPts val="0"/>
                        </a:spcBef>
                        <a:spcAft>
                          <a:spcPts val="0"/>
                        </a:spcAft>
                      </a:pPr>
                      <a:r>
                        <a:rPr lang="en-US" sz="2000">
                          <a:effectLst/>
                          <a:latin typeface="+mn-lt"/>
                          <a:ea typeface="MS Mincho"/>
                          <a:cs typeface="Times New Roman" panose="02020603050405020304" pitchFamily="18" charset="0"/>
                        </a:rPr>
                        <a:t>5.2</a:t>
                      </a:r>
                      <a:endParaRPr lang="en-US" sz="20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000" dirty="0">
                          <a:solidFill>
                            <a:schemeClr val="accent2">
                              <a:lumMod val="75000"/>
                            </a:schemeClr>
                          </a:solidFill>
                          <a:effectLst/>
                          <a:latin typeface="+mn-lt"/>
                          <a:ea typeface="MS Mincho"/>
                          <a:cs typeface="Times New Roman" panose="02020603050405020304" pitchFamily="18" charset="0"/>
                        </a:rPr>
                        <a:t>Listens to understand and engage different perspectives.</a:t>
                      </a:r>
                      <a:endParaRPr lang="en-US" sz="20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1220267"/>
                  </a:ext>
                </a:extLst>
              </a:tr>
              <a:tr h="467226">
                <a:tc>
                  <a:txBody>
                    <a:bodyPr/>
                    <a:lstStyle/>
                    <a:p>
                      <a:pPr marL="0" marR="0" algn="ctr">
                        <a:lnSpc>
                          <a:spcPct val="107000"/>
                        </a:lnSpc>
                        <a:spcBef>
                          <a:spcPts val="0"/>
                        </a:spcBef>
                        <a:spcAft>
                          <a:spcPts val="0"/>
                        </a:spcAft>
                      </a:pPr>
                      <a:r>
                        <a:rPr lang="en-US" sz="2000">
                          <a:effectLst/>
                          <a:latin typeface="+mn-lt"/>
                          <a:ea typeface="MS Mincho"/>
                          <a:cs typeface="Times New Roman" panose="02020603050405020304" pitchFamily="18" charset="0"/>
                        </a:rPr>
                        <a:t>5.3</a:t>
                      </a:r>
                      <a:endParaRPr lang="en-US" sz="20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2000" dirty="0">
                          <a:effectLst/>
                          <a:latin typeface="+mn-lt"/>
                          <a:ea typeface="MS Mincho"/>
                          <a:cs typeface="Times New Roman" panose="02020603050405020304" pitchFamily="18" charset="0"/>
                        </a:rPr>
                        <a:t>Facilitates shared decision making for evaluation.</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8055427"/>
                  </a:ext>
                </a:extLst>
              </a:tr>
              <a:tr h="467226">
                <a:tc>
                  <a:txBody>
                    <a:bodyPr/>
                    <a:lstStyle/>
                    <a:p>
                      <a:pPr marL="0" marR="0" algn="ctr">
                        <a:lnSpc>
                          <a:spcPct val="107000"/>
                        </a:lnSpc>
                        <a:spcBef>
                          <a:spcPts val="0"/>
                        </a:spcBef>
                        <a:spcAft>
                          <a:spcPts val="0"/>
                        </a:spcAft>
                      </a:pPr>
                      <a:r>
                        <a:rPr lang="en-US" sz="2000">
                          <a:effectLst/>
                          <a:latin typeface="+mn-lt"/>
                          <a:ea typeface="MS Mincho"/>
                          <a:cs typeface="Times New Roman" panose="02020603050405020304" pitchFamily="18" charset="0"/>
                        </a:rPr>
                        <a:t>5.4</a:t>
                      </a:r>
                      <a:endParaRPr lang="en-US" sz="20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US" sz="2000" dirty="0">
                          <a:solidFill>
                            <a:schemeClr val="accent2">
                              <a:lumMod val="75000"/>
                            </a:schemeClr>
                          </a:solidFill>
                          <a:effectLst/>
                          <a:latin typeface="+mn-lt"/>
                          <a:ea typeface="MS Mincho"/>
                          <a:cs typeface="Times New Roman" panose="02020603050405020304" pitchFamily="18" charset="0"/>
                        </a:rPr>
                        <a:t>Builds trust throughout the evaluation. </a:t>
                      </a:r>
                      <a:endParaRPr lang="en-US" sz="20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03545820"/>
                  </a:ext>
                </a:extLst>
              </a:tr>
              <a:tr h="467226">
                <a:tc>
                  <a:txBody>
                    <a:bodyPr/>
                    <a:lstStyle/>
                    <a:p>
                      <a:pPr marL="0" marR="0" algn="ctr">
                        <a:lnSpc>
                          <a:spcPct val="107000"/>
                        </a:lnSpc>
                        <a:spcBef>
                          <a:spcPts val="0"/>
                        </a:spcBef>
                        <a:spcAft>
                          <a:spcPts val="0"/>
                        </a:spcAft>
                      </a:pPr>
                      <a:r>
                        <a:rPr lang="en-US" sz="2000">
                          <a:effectLst/>
                          <a:latin typeface="+mn-lt"/>
                          <a:ea typeface="MS Mincho"/>
                          <a:cs typeface="Times New Roman" panose="02020603050405020304" pitchFamily="18" charset="0"/>
                        </a:rPr>
                        <a:t>5.5</a:t>
                      </a:r>
                      <a:endParaRPr lang="en-US" sz="20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2000" dirty="0">
                          <a:effectLst/>
                          <a:latin typeface="+mn-lt"/>
                          <a:ea typeface="MS Mincho"/>
                          <a:cs typeface="Times New Roman" panose="02020603050405020304" pitchFamily="18" charset="0"/>
                        </a:rPr>
                        <a:t>Attends to the ways power and privilege affect evaluation practice. </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4305429"/>
                  </a:ext>
                </a:extLst>
              </a:tr>
              <a:tr h="467226">
                <a:tc>
                  <a:txBody>
                    <a:bodyPr/>
                    <a:lstStyle/>
                    <a:p>
                      <a:pPr marL="0" marR="0" algn="ctr">
                        <a:lnSpc>
                          <a:spcPct val="107000"/>
                        </a:lnSpc>
                        <a:spcBef>
                          <a:spcPts val="0"/>
                        </a:spcBef>
                        <a:spcAft>
                          <a:spcPts val="0"/>
                        </a:spcAft>
                      </a:pPr>
                      <a:r>
                        <a:rPr lang="en-US" sz="2000">
                          <a:effectLst/>
                          <a:latin typeface="+mn-lt"/>
                          <a:ea typeface="MS Mincho"/>
                          <a:cs typeface="Times New Roman" panose="02020603050405020304" pitchFamily="18" charset="0"/>
                        </a:rPr>
                        <a:t>5.6</a:t>
                      </a:r>
                      <a:endParaRPr lang="en-US" sz="20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000" dirty="0">
                          <a:solidFill>
                            <a:schemeClr val="accent2">
                              <a:lumMod val="75000"/>
                            </a:schemeClr>
                          </a:solidFill>
                          <a:effectLst/>
                          <a:latin typeface="+mn-lt"/>
                          <a:ea typeface="MS Mincho"/>
                          <a:cs typeface="Times New Roman" panose="02020603050405020304" pitchFamily="18" charset="0"/>
                        </a:rPr>
                        <a:t>Communicates in meaningful ways that enhance the effectiveness of the evaluation. </a:t>
                      </a:r>
                      <a:endParaRPr lang="en-US" sz="2000" dirty="0">
                        <a:solidFill>
                          <a:schemeClr val="accent2">
                            <a:lumMod val="75000"/>
                          </a:schemeClr>
                        </a:solidFill>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2701610"/>
                  </a:ext>
                </a:extLst>
              </a:tr>
              <a:tr h="467226">
                <a:tc>
                  <a:txBody>
                    <a:bodyPr/>
                    <a:lstStyle/>
                    <a:p>
                      <a:pPr marL="0" marR="0" algn="ctr">
                        <a:lnSpc>
                          <a:spcPct val="107000"/>
                        </a:lnSpc>
                        <a:spcBef>
                          <a:spcPts val="0"/>
                        </a:spcBef>
                        <a:spcAft>
                          <a:spcPts val="0"/>
                        </a:spcAft>
                      </a:pPr>
                      <a:r>
                        <a:rPr lang="en-US" sz="2000">
                          <a:effectLst/>
                          <a:latin typeface="+mn-lt"/>
                          <a:ea typeface="MS Mincho"/>
                          <a:cs typeface="Times New Roman" panose="02020603050405020304" pitchFamily="18" charset="0"/>
                        </a:rPr>
                        <a:t>5.7</a:t>
                      </a:r>
                      <a:endParaRPr lang="en-US" sz="20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000" dirty="0">
                          <a:effectLst/>
                          <a:latin typeface="+mn-lt"/>
                          <a:ea typeface="MS Mincho"/>
                          <a:cs typeface="Times New Roman" panose="02020603050405020304" pitchFamily="18" charset="0"/>
                        </a:rPr>
                        <a:t>Facilitates constructive and culturally responsive interaction throughout the evaluation.</a:t>
                      </a:r>
                      <a:endParaRPr lang="en-US" sz="2000" dirty="0">
                        <a:effectLst/>
                        <a:latin typeface="+mn-lt"/>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707332"/>
                  </a:ext>
                </a:extLst>
              </a:tr>
              <a:tr h="467226">
                <a:tc>
                  <a:txBody>
                    <a:bodyPr/>
                    <a:lstStyle/>
                    <a:p>
                      <a:pPr marL="0" marR="0" algn="ctr">
                        <a:lnSpc>
                          <a:spcPct val="107000"/>
                        </a:lnSpc>
                        <a:spcBef>
                          <a:spcPts val="0"/>
                        </a:spcBef>
                        <a:spcAft>
                          <a:spcPts val="0"/>
                        </a:spcAft>
                      </a:pPr>
                      <a:r>
                        <a:rPr lang="en-US" sz="2000">
                          <a:effectLst/>
                          <a:latin typeface="+mn-lt"/>
                          <a:ea typeface="MS Mincho"/>
                          <a:cs typeface="Times New Roman" panose="02020603050405020304" pitchFamily="18" charset="0"/>
                        </a:rPr>
                        <a:t>5.8</a:t>
                      </a:r>
                      <a:endParaRPr lang="en-US" sz="200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solidFill>
                            <a:schemeClr val="accent2">
                              <a:lumMod val="75000"/>
                            </a:schemeClr>
                          </a:solidFill>
                          <a:effectLst/>
                          <a:latin typeface="+mn-lt"/>
                          <a:ea typeface="MS Mincho"/>
                          <a:cs typeface="Times New Roman" panose="02020603050405020304" pitchFamily="18" charset="0"/>
                        </a:rPr>
                        <a:t>Manages conflicts constructively.</a:t>
                      </a:r>
                      <a:endParaRPr lang="en-US" sz="2000" dirty="0">
                        <a:solidFill>
                          <a:schemeClr val="accent2">
                            <a:lumMod val="75000"/>
                          </a:schemeClr>
                        </a:solidFill>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6038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5" name="Rectangle 44">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1602556" y="349909"/>
            <a:ext cx="9751243" cy="1340780"/>
          </a:xfrm>
          <a:prstGeom prst="rect">
            <a:avLst/>
          </a:prstGeom>
        </p:spPr>
        <p:txBody>
          <a:bodyPr vert="horz" lIns="91440" tIns="45720" rIns="91440" bIns="45720" rtlCol="0">
            <a:normAutofit fontScale="90000"/>
          </a:bodyPr>
          <a:lstStyle/>
          <a:p>
            <a:pPr marL="12700"/>
            <a:r>
              <a:rPr lang="en-US" sz="4800" b="1" dirty="0">
                <a:latin typeface="Candara" panose="020E0502030303020204" pitchFamily="34" charset="0"/>
              </a:rPr>
              <a:t>AEA</a:t>
            </a:r>
            <a:r>
              <a:rPr lang="en-US" sz="4800" b="1" kern="1200" dirty="0">
                <a:latin typeface="Candara" panose="020E0502030303020204" pitchFamily="34" charset="0"/>
              </a:rPr>
              <a:t> professionalization charge in 2021 </a:t>
            </a:r>
          </a:p>
        </p:txBody>
      </p:sp>
      <p:sp>
        <p:nvSpPr>
          <p:cNvPr id="56"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a:spLocks noGrp="1"/>
          </p:cNvSpPr>
          <p:nvPr>
            <p:ph type="sldNum" sz="quarter" idx="7"/>
          </p:nvPr>
        </p:nvSpPr>
        <p:spPr>
          <a:xfrm>
            <a:off x="8610600" y="6356350"/>
            <a:ext cx="2743200" cy="365125"/>
          </a:xfrm>
          <a:prstGeom prst="rect">
            <a:avLst/>
          </a:prstGeom>
        </p:spPr>
        <p:txBody>
          <a:bodyPr vert="horz" lIns="91440" tIns="45720" rIns="91440" bIns="45720" rtlCol="0">
            <a:normAutofit/>
          </a:bodyPr>
          <a:lstStyle>
            <a:defPPr>
              <a:defRPr lang="en-US"/>
            </a:defPPr>
            <a:lvl1pPr marL="0" algn="l" defTabSz="914400" rtl="0" eaLnBrk="1" latinLnBrk="0" hangingPunct="1">
              <a:defRPr sz="1200" b="0" i="0" kern="1200">
                <a:solidFill>
                  <a:srgbClr val="D99492"/>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81D60167-4931-47E6-BA6A-407CBD079E47}" type="slidenum">
              <a:rPr lang="en-US" spc="-30" smtClean="0">
                <a:latin typeface="+mn-lt"/>
                <a:cs typeface="+mn-cs"/>
              </a:rPr>
              <a:pPr>
                <a:spcAft>
                  <a:spcPts val="600"/>
                </a:spcAft>
              </a:pPr>
              <a:t>3</a:t>
            </a:fld>
            <a:endParaRPr lang="en-US" spc="-160">
              <a:latin typeface="+mn-lt"/>
              <a:cs typeface="+mn-cs"/>
            </a:endParaRPr>
          </a:p>
        </p:txBody>
      </p:sp>
      <p:sp>
        <p:nvSpPr>
          <p:cNvPr id="7" name="Rectangle 6" descr="Full Battery">
            <a:extLst>
              <a:ext uri="{FF2B5EF4-FFF2-40B4-BE49-F238E27FC236}">
                <a16:creationId xmlns:a16="http://schemas.microsoft.com/office/drawing/2014/main" id="{3E2BFB05-9285-B04D-B270-BB7CA08F0790}"/>
              </a:ext>
            </a:extLst>
          </p:cNvPr>
          <p:cNvSpPr/>
          <p:nvPr/>
        </p:nvSpPr>
        <p:spPr>
          <a:xfrm>
            <a:off x="128016" y="349908"/>
            <a:ext cx="1080210" cy="1080210"/>
          </a:xfrm>
          <a:prstGeom prst="rect">
            <a:avLst/>
          </a:prstGeom>
          <a: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3" name="Rectangle 2">
            <a:extLst>
              <a:ext uri="{FF2B5EF4-FFF2-40B4-BE49-F238E27FC236}">
                <a16:creationId xmlns:a16="http://schemas.microsoft.com/office/drawing/2014/main" id="{581AFB45-D628-784B-83D1-465959B0B078}"/>
              </a:ext>
            </a:extLst>
          </p:cNvPr>
          <p:cNvSpPr/>
          <p:nvPr/>
        </p:nvSpPr>
        <p:spPr>
          <a:xfrm>
            <a:off x="443753" y="2476986"/>
            <a:ext cx="11253442" cy="2019014"/>
          </a:xfrm>
          <a:prstGeom prst="rect">
            <a:avLst/>
          </a:prstGeom>
        </p:spPr>
        <p:txBody>
          <a:bodyPr wrap="square">
            <a:spAutoFit/>
          </a:bodyPr>
          <a:lstStyle/>
          <a:p>
            <a:pPr marL="457200" lvl="0" indent="-457200">
              <a:lnSpc>
                <a:spcPct val="90000"/>
              </a:lnSpc>
              <a:spcAft>
                <a:spcPts val="600"/>
              </a:spcAft>
              <a:buFont typeface="Arial" panose="020B0604020202020204" pitchFamily="34" charset="0"/>
              <a:buChar char="•"/>
            </a:pPr>
            <a:r>
              <a:rPr lang="en-US" sz="3200" b="1" dirty="0"/>
              <a:t>Define </a:t>
            </a:r>
            <a:r>
              <a:rPr lang="en-US" sz="3200" dirty="0"/>
              <a:t>“professionalization”</a:t>
            </a:r>
          </a:p>
          <a:p>
            <a:pPr marL="457200" lvl="0" indent="-457200">
              <a:lnSpc>
                <a:spcPct val="90000"/>
              </a:lnSpc>
              <a:spcAft>
                <a:spcPts val="600"/>
              </a:spcAft>
              <a:buFont typeface="Arial" panose="020B0604020202020204" pitchFamily="34" charset="0"/>
              <a:buChar char="•"/>
            </a:pPr>
            <a:r>
              <a:rPr lang="en-US" sz="3200" b="1" dirty="0"/>
              <a:t>Discuss </a:t>
            </a:r>
            <a:r>
              <a:rPr lang="en-US" sz="3200" dirty="0"/>
              <a:t>competencies &amp; professionalization </a:t>
            </a:r>
            <a:r>
              <a:rPr lang="en-US" sz="3200" b="1" dirty="0"/>
              <a:t>with members</a:t>
            </a:r>
          </a:p>
          <a:p>
            <a:pPr marL="457200" lvl="0" indent="-457200">
              <a:lnSpc>
                <a:spcPct val="90000"/>
              </a:lnSpc>
              <a:spcAft>
                <a:spcPts val="600"/>
              </a:spcAft>
              <a:buFont typeface="Arial" panose="020B0604020202020204" pitchFamily="34" charset="0"/>
              <a:buChar char="•"/>
            </a:pPr>
            <a:r>
              <a:rPr lang="en-US" sz="3200" b="1" dirty="0"/>
              <a:t>Incorporate</a:t>
            </a:r>
            <a:r>
              <a:rPr lang="en-US" sz="3200" dirty="0"/>
              <a:t> 2018 AEA Evaluator Competencies into </a:t>
            </a:r>
            <a:r>
              <a:rPr lang="en-US" sz="3200" b="1" dirty="0"/>
              <a:t>AEA programs/initiatives</a:t>
            </a:r>
          </a:p>
        </p:txBody>
      </p:sp>
    </p:spTree>
    <p:extLst>
      <p:ext uri="{BB962C8B-B14F-4D97-AF65-F5344CB8AC3E}">
        <p14:creationId xmlns:p14="http://schemas.microsoft.com/office/powerpoint/2010/main" val="2749286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11"/>
        <p:cNvGrpSpPr/>
        <p:nvPr/>
      </p:nvGrpSpPr>
      <p:grpSpPr>
        <a:xfrm>
          <a:off x="0" y="0"/>
          <a:ext cx="0" cy="0"/>
          <a:chOff x="0" y="0"/>
          <a:chExt cx="0" cy="0"/>
        </a:xfrm>
      </p:grpSpPr>
      <p:sp useBgFill="1">
        <p:nvSpPr>
          <p:cNvPr id="90" name="Rectangle 8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Google Shape;212;p21"/>
          <p:cNvSpPr txBox="1">
            <a:spLocks noGrp="1"/>
          </p:cNvSpPr>
          <p:nvPr>
            <p:ph type="title"/>
          </p:nvPr>
        </p:nvSpPr>
        <p:spPr>
          <a:xfrm>
            <a:off x="630936" y="640080"/>
            <a:ext cx="5354228" cy="1335024"/>
          </a:xfrm>
          <a:prstGeom prst="rect">
            <a:avLst/>
          </a:prstGeom>
        </p:spPr>
        <p:txBody>
          <a:bodyPr spcFirstLastPara="1" vert="horz" lIns="91425" tIns="45700" rIns="91425" bIns="45700" rtlCol="0" anchor="b" anchorCtr="0">
            <a:normAutofit/>
          </a:bodyPr>
          <a:lstStyle/>
          <a:p>
            <a:pPr>
              <a:spcBef>
                <a:spcPts val="0"/>
              </a:spcBef>
              <a:buClr>
                <a:schemeClr val="lt1"/>
              </a:buClr>
              <a:buSzPts val="3600"/>
            </a:pPr>
            <a:r>
              <a:rPr lang="en-US" sz="4200" b="1" dirty="0">
                <a:latin typeface="Candara" panose="020E0502030303020204" pitchFamily="34" charset="0"/>
              </a:rPr>
              <a:t>AEA Competencies …</a:t>
            </a:r>
          </a:p>
        </p:txBody>
      </p:sp>
      <p:sp>
        <p:nvSpPr>
          <p:cNvPr id="92"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p:cNvSpPr>
            <a:spLocks noGrp="1"/>
          </p:cNvSpPr>
          <p:nvPr>
            <p:ph type="body" idx="1"/>
          </p:nvPr>
        </p:nvSpPr>
        <p:spPr>
          <a:xfrm>
            <a:off x="630935" y="2660904"/>
            <a:ext cx="7503662" cy="2859222"/>
          </a:xfrm>
        </p:spPr>
        <p:txBody>
          <a:bodyPr anchor="t">
            <a:normAutofit/>
          </a:bodyPr>
          <a:lstStyle/>
          <a:p>
            <a:r>
              <a:rPr lang="en-US" b="1" dirty="0"/>
              <a:t>Do </a:t>
            </a:r>
            <a:r>
              <a:rPr lang="en-US" b="1" dirty="0">
                <a:solidFill>
                  <a:srgbClr val="FF0000"/>
                </a:solidFill>
              </a:rPr>
              <a:t>NOT</a:t>
            </a:r>
            <a:r>
              <a:rPr lang="en-US" b="1" dirty="0"/>
              <a:t> exclude </a:t>
            </a:r>
            <a:r>
              <a:rPr lang="en-US" b="1" i="1" dirty="0"/>
              <a:t>qualified</a:t>
            </a:r>
            <a:r>
              <a:rPr lang="en-US" b="1" dirty="0"/>
              <a:t> people from the field</a:t>
            </a:r>
          </a:p>
          <a:p>
            <a:r>
              <a:rPr lang="en-US" b="1" dirty="0"/>
              <a:t>Are </a:t>
            </a:r>
            <a:r>
              <a:rPr lang="en-US" b="1" dirty="0">
                <a:solidFill>
                  <a:srgbClr val="FF0000"/>
                </a:solidFill>
              </a:rPr>
              <a:t>NOT</a:t>
            </a:r>
            <a:r>
              <a:rPr lang="en-US" b="1" dirty="0"/>
              <a:t> a credentialing or assessment system</a:t>
            </a:r>
          </a:p>
          <a:p>
            <a:r>
              <a:rPr lang="en-US" b="1" dirty="0"/>
              <a:t>Are </a:t>
            </a:r>
            <a:r>
              <a:rPr lang="en-US" b="1" dirty="0">
                <a:solidFill>
                  <a:srgbClr val="FF0000"/>
                </a:solidFill>
              </a:rPr>
              <a:t>NOT</a:t>
            </a:r>
            <a:r>
              <a:rPr lang="en-US" b="1" dirty="0"/>
              <a:t> perfect nor set in stone</a:t>
            </a:r>
          </a:p>
        </p:txBody>
      </p:sp>
      <p:pic>
        <p:nvPicPr>
          <p:cNvPr id="3" name="Picture 2"/>
          <p:cNvPicPr>
            <a:picLocks noChangeAspect="1"/>
          </p:cNvPicPr>
          <p:nvPr/>
        </p:nvPicPr>
        <p:blipFill>
          <a:blip r:embed="rId3"/>
          <a:stretch>
            <a:fillRect/>
          </a:stretch>
        </p:blipFill>
        <p:spPr>
          <a:xfrm>
            <a:off x="8293629" y="1609310"/>
            <a:ext cx="3515097" cy="4098242"/>
          </a:xfrm>
          <a:prstGeom prst="rect">
            <a:avLst/>
          </a:prstGeom>
        </p:spPr>
      </p:pic>
      <p:sp>
        <p:nvSpPr>
          <p:cNvPr id="213" name="Google Shape;213;p21"/>
          <p:cNvSpPr txBox="1">
            <a:spLocks noGrp="1"/>
          </p:cNvSpPr>
          <p:nvPr>
            <p:ph type="sldNum" idx="12"/>
          </p:nvPr>
        </p:nvSpPr>
        <p:spPr>
          <a:xfrm>
            <a:off x="8610600" y="6356350"/>
            <a:ext cx="2743200" cy="365125"/>
          </a:xfrm>
          <a:prstGeom prst="rect">
            <a:avLst/>
          </a:prstGeom>
        </p:spPr>
        <p:txBody>
          <a:bodyPr spcFirstLastPara="1" vert="horz" lIns="91425" tIns="45700" rIns="91425" bIns="45700" rtlCol="0" anchorCtr="0">
            <a:normAutofit/>
          </a:bodyPr>
          <a:lstStyle/>
          <a:p>
            <a:pPr>
              <a:spcAft>
                <a:spcPts val="600"/>
              </a:spcAft>
            </a:pPr>
            <a:fld id="{00000000-1234-1234-1234-123412341234}" type="slidenum">
              <a:rPr lang="en-US">
                <a:latin typeface="Quattrocento Sans"/>
                <a:ea typeface="Quattrocento Sans"/>
                <a:cs typeface="Quattrocento Sans"/>
                <a:sym typeface="Quattrocento Sans"/>
              </a:rPr>
              <a:pPr>
                <a:spcAft>
                  <a:spcPts val="600"/>
                </a:spcAft>
              </a:pPr>
              <a:t>4</a:t>
            </a:fld>
            <a:endParaRPr lang="en-US">
              <a:latin typeface="Quattrocento Sans"/>
              <a:ea typeface="Quattrocento Sans"/>
              <a:cs typeface="Quattrocento Sans"/>
              <a:sym typeface="Quattrocento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1D7F67-E258-BF45-A752-56361D75722A}"/>
              </a:ext>
            </a:extLst>
          </p:cNvPr>
          <p:cNvSpPr>
            <a:spLocks noGrp="1"/>
          </p:cNvSpPr>
          <p:nvPr>
            <p:ph type="title"/>
          </p:nvPr>
        </p:nvSpPr>
        <p:spPr>
          <a:xfrm>
            <a:off x="910049" y="1396686"/>
            <a:ext cx="4199078" cy="4064628"/>
          </a:xfrm>
        </p:spPr>
        <p:txBody>
          <a:bodyPr>
            <a:normAutofit/>
          </a:bodyPr>
          <a:lstStyle/>
          <a:p>
            <a:r>
              <a:rPr lang="en-US" sz="3600" b="1" dirty="0">
                <a:solidFill>
                  <a:srgbClr val="FFFFFF"/>
                </a:solidFill>
                <a:latin typeface="Candara" panose="020E0502030303020204" pitchFamily="34" charset="0"/>
              </a:rPr>
              <a:t>approaching professionalization:</a:t>
            </a:r>
            <a:br>
              <a:rPr lang="en-US" sz="3600" b="1" dirty="0">
                <a:solidFill>
                  <a:srgbClr val="FFFFFF"/>
                </a:solidFill>
                <a:latin typeface="Candara" panose="020E0502030303020204" pitchFamily="34" charset="0"/>
              </a:rPr>
            </a:br>
            <a:br>
              <a:rPr lang="en-US" sz="2800" b="1" dirty="0">
                <a:solidFill>
                  <a:srgbClr val="FFFFFF"/>
                </a:solidFill>
                <a:latin typeface="Candara" panose="020E0502030303020204" pitchFamily="34" charset="0"/>
              </a:rPr>
            </a:br>
            <a:r>
              <a:rPr lang="en-US" sz="2400" b="1" dirty="0">
                <a:solidFill>
                  <a:srgbClr val="FFFFFF"/>
                </a:solidFill>
                <a:latin typeface="Candara" panose="020E0502030303020204" pitchFamily="34" charset="0"/>
              </a:rPr>
              <a:t>Davies &amp; </a:t>
            </a:r>
            <a:r>
              <a:rPr lang="en-US" sz="2400" b="1" dirty="0" err="1">
                <a:solidFill>
                  <a:srgbClr val="FFFFFF"/>
                </a:solidFill>
                <a:latin typeface="Candara" panose="020E0502030303020204" pitchFamily="34" charset="0"/>
              </a:rPr>
              <a:t>Bruemmer</a:t>
            </a:r>
            <a:r>
              <a:rPr lang="en-US" sz="2400" b="1" dirty="0">
                <a:solidFill>
                  <a:srgbClr val="FFFFFF"/>
                </a:solidFill>
                <a:latin typeface="Candara" panose="020E0502030303020204" pitchFamily="34" charset="0"/>
              </a:rPr>
              <a:t> 2015</a:t>
            </a:r>
            <a:endParaRPr lang="en-US" sz="2800" b="1" dirty="0">
              <a:solidFill>
                <a:srgbClr val="FFFFFF"/>
              </a:solidFill>
              <a:latin typeface="Candara" panose="020E0502030303020204" pitchFamily="34" charset="0"/>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A66FF01-29C9-6F45-B498-8D67C5F745A9}"/>
              </a:ext>
            </a:extLst>
          </p:cNvPr>
          <p:cNvSpPr>
            <a:spLocks noGrp="1"/>
          </p:cNvSpPr>
          <p:nvPr>
            <p:ph idx="1"/>
          </p:nvPr>
        </p:nvSpPr>
        <p:spPr>
          <a:xfrm>
            <a:off x="5370153" y="1526033"/>
            <a:ext cx="5536397" cy="3935281"/>
          </a:xfrm>
        </p:spPr>
        <p:txBody>
          <a:bodyPr>
            <a:noAutofit/>
          </a:bodyPr>
          <a:lstStyle/>
          <a:p>
            <a:pPr marL="742950" indent="-742950">
              <a:buFont typeface="+mj-lt"/>
              <a:buAutoNum type="arabicPeriod"/>
            </a:pPr>
            <a:r>
              <a:rPr lang="en-US" b="1" dirty="0"/>
              <a:t>Evaluation norms, standards, principles</a:t>
            </a:r>
          </a:p>
          <a:p>
            <a:pPr marL="742950" indent="-742950">
              <a:buFont typeface="+mj-lt"/>
              <a:buAutoNum type="arabicPeriod"/>
            </a:pPr>
            <a:r>
              <a:rPr lang="en-US" b="1" dirty="0">
                <a:solidFill>
                  <a:schemeClr val="accent4">
                    <a:lumMod val="75000"/>
                  </a:schemeClr>
                </a:solidFill>
              </a:rPr>
              <a:t>Framework of competencies, capabilities, qualifications for individual evaluators </a:t>
            </a:r>
          </a:p>
          <a:p>
            <a:pPr marL="742950" indent="-742950">
              <a:buFont typeface="+mj-lt"/>
              <a:buAutoNum type="arabicPeriod"/>
            </a:pPr>
            <a:r>
              <a:rPr lang="en-US" b="1" dirty="0"/>
              <a:t>Defined process for determining whether the required competencies, capabilities, qualifications are met by individuals</a:t>
            </a:r>
          </a:p>
        </p:txBody>
      </p:sp>
    </p:spTree>
    <p:extLst>
      <p:ext uri="{BB962C8B-B14F-4D97-AF65-F5344CB8AC3E}">
        <p14:creationId xmlns:p14="http://schemas.microsoft.com/office/powerpoint/2010/main" val="3946217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BEA70E-D318-2E4B-AAA1-D36AE455B6C2}"/>
              </a:ext>
            </a:extLst>
          </p:cNvPr>
          <p:cNvSpPr>
            <a:spLocks noGrp="1"/>
          </p:cNvSpPr>
          <p:nvPr>
            <p:ph type="title"/>
          </p:nvPr>
        </p:nvSpPr>
        <p:spPr>
          <a:xfrm>
            <a:off x="572493" y="238539"/>
            <a:ext cx="11018520" cy="1214763"/>
          </a:xfrm>
        </p:spPr>
        <p:txBody>
          <a:bodyPr anchor="b">
            <a:normAutofit fontScale="90000"/>
          </a:bodyPr>
          <a:lstStyle/>
          <a:p>
            <a:r>
              <a:rPr lang="en-US" sz="4900" b="1" dirty="0">
                <a:latin typeface="Candara" panose="020E0502030303020204" pitchFamily="34" charset="0"/>
              </a:rPr>
              <a:t>AEA’s Professionalization History:  Phase 1</a:t>
            </a:r>
            <a:br>
              <a:rPr lang="en-US" sz="5400" b="1" dirty="0"/>
            </a:br>
            <a:r>
              <a:rPr lang="en-US" sz="3600" b="1" dirty="0"/>
              <a:t>Developing/Adopting Foundational Documents</a:t>
            </a:r>
          </a:p>
        </p:txBody>
      </p:sp>
      <p:sp>
        <p:nvSpPr>
          <p:cNvPr id="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BD5DE767-976A-3447-87A6-8E4F522C9E07}"/>
              </a:ext>
            </a:extLst>
          </p:cNvPr>
          <p:cNvGraphicFramePr>
            <a:graphicFrameLocks noGrp="1"/>
          </p:cNvGraphicFramePr>
          <p:nvPr>
            <p:ph idx="1"/>
            <p:extLst>
              <p:ext uri="{D42A27DB-BD31-4B8C-83A1-F6EECF244321}">
                <p14:modId xmlns:p14="http://schemas.microsoft.com/office/powerpoint/2010/main" val="450451353"/>
              </p:ext>
            </p:extLst>
          </p:nvPr>
        </p:nvGraphicFramePr>
        <p:xfrm>
          <a:off x="572492" y="2071316"/>
          <a:ext cx="10240052" cy="4493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837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BEA70E-D318-2E4B-AAA1-D36AE455B6C2}"/>
              </a:ext>
            </a:extLst>
          </p:cNvPr>
          <p:cNvSpPr>
            <a:spLocks noGrp="1"/>
          </p:cNvSpPr>
          <p:nvPr>
            <p:ph type="title"/>
          </p:nvPr>
        </p:nvSpPr>
        <p:spPr>
          <a:xfrm>
            <a:off x="572493" y="238539"/>
            <a:ext cx="11018520" cy="1214763"/>
          </a:xfrm>
        </p:spPr>
        <p:txBody>
          <a:bodyPr anchor="b">
            <a:normAutofit fontScale="90000"/>
          </a:bodyPr>
          <a:lstStyle/>
          <a:p>
            <a:r>
              <a:rPr lang="en-US" sz="4900" b="1" dirty="0">
                <a:latin typeface="Candara" panose="020E0502030303020204" pitchFamily="34" charset="0"/>
              </a:rPr>
              <a:t>AEA Evaluator Competencies:  Phase 2 </a:t>
            </a:r>
            <a:r>
              <a:rPr lang="en-US" sz="3600" b="1" dirty="0"/>
              <a:t>Developing/Adopting Competencies </a:t>
            </a:r>
            <a:endParaRPr lang="en-US" sz="3600" b="1" i="1" dirty="0"/>
          </a:p>
        </p:txBody>
      </p:sp>
      <p:sp>
        <p:nvSpPr>
          <p:cNvPr id="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BD5DE767-976A-3447-87A6-8E4F522C9E07}"/>
              </a:ext>
            </a:extLst>
          </p:cNvPr>
          <p:cNvGraphicFramePr>
            <a:graphicFrameLocks noGrp="1"/>
          </p:cNvGraphicFramePr>
          <p:nvPr>
            <p:ph idx="1"/>
            <p:extLst>
              <p:ext uri="{D42A27DB-BD31-4B8C-83A1-F6EECF244321}">
                <p14:modId xmlns:p14="http://schemas.microsoft.com/office/powerpoint/2010/main" val="1870925290"/>
              </p:ext>
            </p:extLst>
          </p:nvPr>
        </p:nvGraphicFramePr>
        <p:xfrm>
          <a:off x="572492" y="1785745"/>
          <a:ext cx="10720941" cy="48337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2514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6834" y="1153572"/>
            <a:ext cx="3200400" cy="4461163"/>
          </a:xfrm>
        </p:spPr>
        <p:txBody>
          <a:bodyPr>
            <a:normAutofit/>
          </a:bodyPr>
          <a:lstStyle/>
          <a:p>
            <a:r>
              <a:rPr lang="en-US" sz="4100" b="1" dirty="0">
                <a:solidFill>
                  <a:srgbClr val="FFFFFF"/>
                </a:solidFill>
              </a:rPr>
              <a:t>Competencies as pathways</a:t>
            </a:r>
          </a:p>
        </p:txBody>
      </p:sp>
      <p:sp>
        <p:nvSpPr>
          <p:cNvPr id="3" name="Content Placeholder 2"/>
          <p:cNvSpPr>
            <a:spLocks noGrp="1"/>
          </p:cNvSpPr>
          <p:nvPr>
            <p:ph idx="1"/>
          </p:nvPr>
        </p:nvSpPr>
        <p:spPr>
          <a:xfrm>
            <a:off x="4447308" y="591345"/>
            <a:ext cx="7428017" cy="5453196"/>
          </a:xfrm>
        </p:spPr>
        <p:txBody>
          <a:bodyPr anchor="ctr">
            <a:normAutofit/>
          </a:bodyPr>
          <a:lstStyle/>
          <a:p>
            <a:r>
              <a:rPr lang="en-US" b="1" dirty="0">
                <a:latin typeface="Candara" panose="020E0502030303020204" pitchFamily="34" charset="0"/>
              </a:rPr>
              <a:t>Competency taxonomies reflect both reality and aspirations</a:t>
            </a:r>
          </a:p>
          <a:p>
            <a:pPr lvl="1"/>
            <a:r>
              <a:rPr lang="en-US" dirty="0"/>
              <a:t>Theory, methods of inquiry, analysis, values</a:t>
            </a:r>
          </a:p>
          <a:p>
            <a:r>
              <a:rPr lang="en-US" b="1" dirty="0">
                <a:latin typeface="Candara" panose="020E0502030303020204" pitchFamily="34" charset="0"/>
              </a:rPr>
              <a:t>Purposeful framework for education and socialization</a:t>
            </a:r>
          </a:p>
          <a:p>
            <a:pPr lvl="1"/>
            <a:r>
              <a:rPr lang="en-US" dirty="0"/>
              <a:t>Formal educational curricula</a:t>
            </a:r>
          </a:p>
          <a:p>
            <a:pPr lvl="1"/>
            <a:r>
              <a:rPr lang="en-US" dirty="0"/>
              <a:t>Informal (</a:t>
            </a:r>
            <a:r>
              <a:rPr lang="en-US" i="1" dirty="0"/>
              <a:t>ad hoc</a:t>
            </a:r>
            <a:r>
              <a:rPr lang="en-US" dirty="0"/>
              <a:t>) educational experiences</a:t>
            </a:r>
          </a:p>
          <a:p>
            <a:r>
              <a:rPr lang="en-US" b="1" dirty="0">
                <a:latin typeface="Candara" panose="020E0502030303020204" pitchFamily="34" charset="0"/>
              </a:rPr>
              <a:t>Awareness leads to competitive awareness</a:t>
            </a:r>
          </a:p>
          <a:p>
            <a:pPr lvl="1"/>
            <a:endParaRPr lang="en-US" dirty="0"/>
          </a:p>
          <a:p>
            <a:endParaRPr lang="en-US" dirty="0"/>
          </a:p>
        </p:txBody>
      </p:sp>
      <p:sp useBgFill="1">
        <p:nvSpPr>
          <p:cNvPr id="7" name="Rectangle 6">
            <a:extLst>
              <a:ext uri="{FF2B5EF4-FFF2-40B4-BE49-F238E27FC236}">
                <a16:creationId xmlns:a16="http://schemas.microsoft.com/office/drawing/2014/main" id="{ECCE2338-4CD6-2A41-867E-3D5243B4F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5448" y="15240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9">
            <a:extLst>
              <a:ext uri="{FF2B5EF4-FFF2-40B4-BE49-F238E27FC236}">
                <a16:creationId xmlns:a16="http://schemas.microsoft.com/office/drawing/2014/main" id="{EF7C2920-9E95-2541-85EB-E4DABA0953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1" y="15240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9E088C22-BFDC-BD4D-AB42-A5E467AFA4A9}"/>
              </a:ext>
            </a:extLst>
          </p:cNvPr>
          <p:cNvSpPr txBox="1">
            <a:spLocks/>
          </p:cNvSpPr>
          <p:nvPr/>
        </p:nvSpPr>
        <p:spPr>
          <a:xfrm>
            <a:off x="534390" y="1305972"/>
            <a:ext cx="3505244"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100" b="1" dirty="0">
                <a:solidFill>
                  <a:srgbClr val="FFFFFF"/>
                </a:solidFill>
                <a:latin typeface="+mn-lt"/>
              </a:rPr>
              <a:t>Competencies as pathways</a:t>
            </a:r>
          </a:p>
        </p:txBody>
      </p:sp>
      <p:sp>
        <p:nvSpPr>
          <p:cNvPr id="13" name="Arc 12">
            <a:extLst>
              <a:ext uri="{FF2B5EF4-FFF2-40B4-BE49-F238E27FC236}">
                <a16:creationId xmlns:a16="http://schemas.microsoft.com/office/drawing/2014/main" id="{6D7B30AC-57A1-8A42-9A5C-66AB5612FD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702802" y="26078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7F16C194-EE93-464D-9942-F4AA08F51927}"/>
              </a:ext>
            </a:extLst>
          </p:cNvPr>
          <p:cNvSpPr txBox="1">
            <a:spLocks/>
          </p:cNvSpPr>
          <p:nvPr/>
        </p:nvSpPr>
        <p:spPr>
          <a:xfrm>
            <a:off x="4599708" y="743745"/>
            <a:ext cx="7428017" cy="5453196"/>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1" dirty="0">
                <a:latin typeface="Candara" panose="020E0502030303020204" pitchFamily="34" charset="0"/>
              </a:rPr>
              <a:t>Competency taxonomies reflect both reality and aspirations</a:t>
            </a:r>
          </a:p>
          <a:p>
            <a:pPr lvl="1"/>
            <a:r>
              <a:rPr lang="en-US" dirty="0"/>
              <a:t>Theory, methods of inquiry, analysis, values</a:t>
            </a:r>
          </a:p>
          <a:p>
            <a:r>
              <a:rPr lang="en-US" sz="3200" b="1" dirty="0">
                <a:latin typeface="Candara" panose="020E0502030303020204" pitchFamily="34" charset="0"/>
              </a:rPr>
              <a:t>Purposeful framework for education and socialization</a:t>
            </a:r>
          </a:p>
          <a:p>
            <a:pPr lvl="1"/>
            <a:r>
              <a:rPr lang="en-US" dirty="0"/>
              <a:t>Formal educational curricula</a:t>
            </a:r>
          </a:p>
          <a:p>
            <a:pPr lvl="1"/>
            <a:r>
              <a:rPr lang="en-US" dirty="0"/>
              <a:t>Informal (</a:t>
            </a:r>
            <a:r>
              <a:rPr lang="en-US" i="1" dirty="0"/>
              <a:t>ad hoc</a:t>
            </a:r>
            <a:r>
              <a:rPr lang="en-US" dirty="0"/>
              <a:t>) educational experiences</a:t>
            </a:r>
          </a:p>
        </p:txBody>
      </p:sp>
    </p:spTree>
    <p:extLst>
      <p:ext uri="{BB962C8B-B14F-4D97-AF65-F5344CB8AC3E}">
        <p14:creationId xmlns:p14="http://schemas.microsoft.com/office/powerpoint/2010/main" val="790562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53143" y="381000"/>
            <a:ext cx="10865921" cy="1162792"/>
          </a:xfrm>
        </p:spPr>
        <p:txBody>
          <a:bodyPr>
            <a:noAutofit/>
          </a:bodyPr>
          <a:lstStyle/>
          <a:p>
            <a:r>
              <a:rPr lang="en-US" b="1" dirty="0">
                <a:latin typeface="Candara" panose="020E0502030303020204" pitchFamily="34" charset="0"/>
              </a:rPr>
              <a:t>AEA competency domains interact/overlap</a:t>
            </a:r>
          </a:p>
        </p:txBody>
      </p:sp>
      <p:graphicFrame>
        <p:nvGraphicFramePr>
          <p:cNvPr id="4" name="Content Placeholder 3"/>
          <p:cNvGraphicFramePr>
            <a:graphicFrameLocks noGrp="1"/>
          </p:cNvGraphicFramePr>
          <p:nvPr>
            <p:ph idx="1"/>
          </p:nvPr>
        </p:nvGraphicFramePr>
        <p:xfrm>
          <a:off x="1981200" y="1417638"/>
          <a:ext cx="7620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3843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{97F882AB-92AE-3348-A3A6-4B9D03857E75}tf16401378</Template>
  <TotalTime>3405</TotalTime>
  <Words>3154</Words>
  <Application>Microsoft Macintosh PowerPoint</Application>
  <PresentationFormat>Widescreen</PresentationFormat>
  <Paragraphs>437</Paragraphs>
  <Slides>27</Slides>
  <Notes>25</Notes>
  <HiddenSlides>11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Candara</vt:lpstr>
      <vt:lpstr>Franklin Gothic Demi Cond</vt:lpstr>
      <vt:lpstr>Quattrocento Sans</vt:lpstr>
      <vt:lpstr>Wingdings</vt:lpstr>
      <vt:lpstr>Office Theme</vt:lpstr>
      <vt:lpstr>    AEA’s Professionalization Journey: Presentation to AEA Business Meeting  November 4, 2021 </vt:lpstr>
      <vt:lpstr>PowerPoint Presentation</vt:lpstr>
      <vt:lpstr>AEA professionalization charge in 2021 </vt:lpstr>
      <vt:lpstr>AEA Competencies …</vt:lpstr>
      <vt:lpstr>approaching professionalization:  Davies &amp; Bruemmer 2015</vt:lpstr>
      <vt:lpstr>AEA’s Professionalization History:  Phase 1 Developing/Adopting Foundational Documents</vt:lpstr>
      <vt:lpstr>AEA Evaluator Competencies:  Phase 2 Developing/Adopting Competencies </vt:lpstr>
      <vt:lpstr>Competencies as pathways</vt:lpstr>
      <vt:lpstr>AEA competency domains interact/overlap</vt:lpstr>
      <vt:lpstr>What we now have…</vt:lpstr>
      <vt:lpstr>AEA is entering the final step in professionalization</vt:lpstr>
      <vt:lpstr>How:      P&amp;C Working Group…</vt:lpstr>
      <vt:lpstr>P&amp;C Working Group Members Chair:  Susan Tucker, E&amp;D Associates LLC </vt:lpstr>
      <vt:lpstr>Phase 3:  Six P&amp;CWG tasks &amp; work so far…</vt:lpstr>
      <vt:lpstr>PowerPoint Presentation</vt:lpstr>
      <vt:lpstr>Grow Evaluation Professionalization with Evidence,  Inclusivity &amp; Diverse Communities of Practice </vt:lpstr>
      <vt:lpstr>Questions to explore :</vt:lpstr>
      <vt:lpstr>Next steps:</vt:lpstr>
      <vt:lpstr>CONTACT</vt:lpstr>
      <vt:lpstr>Some AEA Competency Resources</vt:lpstr>
      <vt:lpstr>Comparing AEA’s Foundational Documents  </vt:lpstr>
      <vt:lpstr>Example: Professional Practice Crosswalk</vt:lpstr>
      <vt:lpstr>Domain 1- Professional Practice</vt:lpstr>
      <vt:lpstr>Domain 2- Methodology </vt:lpstr>
      <vt:lpstr>Domain 3- Context </vt:lpstr>
      <vt:lpstr>Domain 4- Planning &amp; Management </vt:lpstr>
      <vt:lpstr>Domain 5- Interpersonal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Olazabal, Veronica</dc:creator>
  <cp:lastModifiedBy>Susan Tucker</cp:lastModifiedBy>
  <cp:revision>267</cp:revision>
  <cp:lastPrinted>2021-11-04T17:48:47Z</cp:lastPrinted>
  <dcterms:created xsi:type="dcterms:W3CDTF">2021-07-16T19:58:04Z</dcterms:created>
  <dcterms:modified xsi:type="dcterms:W3CDTF">2021-11-04T17:55:54Z</dcterms:modified>
</cp:coreProperties>
</file>